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440000" cx="7560000"/>
  <p:notesSz cx="6858000" cy="9144000"/>
  <p:embeddedFontLst>
    <p:embeddedFont>
      <p:font typeface="Century Gothic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8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8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enturyGothic-bold.fntdata"/><Relationship Id="rId10" Type="http://schemas.openxmlformats.org/officeDocument/2006/relationships/font" Target="fonts/CenturyGothic-regular.fntdata"/><Relationship Id="rId13" Type="http://schemas.openxmlformats.org/officeDocument/2006/relationships/font" Target="fonts/CenturyGothic-boldItalic.fntdata"/><Relationship Id="rId12" Type="http://schemas.openxmlformats.org/officeDocument/2006/relationships/font" Target="fonts/CenturyGothic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87788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187788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597c34288_0_25:notes"/>
          <p:cNvSpPr/>
          <p:nvPr>
            <p:ph idx="2" type="sldImg"/>
          </p:nvPr>
        </p:nvSpPr>
        <p:spPr>
          <a:xfrm>
            <a:off x="2187788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597c3428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597c34288_0_10:notes"/>
          <p:cNvSpPr/>
          <p:nvPr>
            <p:ph idx="2" type="sldImg"/>
          </p:nvPr>
        </p:nvSpPr>
        <p:spPr>
          <a:xfrm>
            <a:off x="2187788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597c3428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c597c34288_0_18:notes"/>
          <p:cNvSpPr/>
          <p:nvPr>
            <p:ph idx="2" type="sldImg"/>
          </p:nvPr>
        </p:nvSpPr>
        <p:spPr>
          <a:xfrm>
            <a:off x="2187788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c597c34288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11298"/>
            <a:ext cx="7044600" cy="416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752555"/>
            <a:ext cx="7044600" cy="16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45153"/>
            <a:ext cx="7044600" cy="398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398217"/>
            <a:ext cx="7044600" cy="26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365680"/>
            <a:ext cx="7044600" cy="170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39232"/>
            <a:ext cx="7044600" cy="69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39232"/>
            <a:ext cx="3306900" cy="69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39232"/>
            <a:ext cx="3306900" cy="69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27727"/>
            <a:ext cx="2321700" cy="153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20535"/>
            <a:ext cx="2321700" cy="64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13690"/>
            <a:ext cx="5264700" cy="830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54"/>
            <a:ext cx="3780000" cy="104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03032"/>
            <a:ext cx="3344400" cy="300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689531"/>
            <a:ext cx="3344400" cy="25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469689"/>
            <a:ext cx="3172200" cy="75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586994"/>
            <a:ext cx="4959600" cy="122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39232"/>
            <a:ext cx="7044600" cy="69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52300" y="5196275"/>
            <a:ext cx="71760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5800" u="sng">
                <a:latin typeface="Century Gothic"/>
                <a:ea typeface="Century Gothic"/>
                <a:cs typeface="Century Gothic"/>
                <a:sym typeface="Century Gothic"/>
              </a:rPr>
              <a:t>L’information</a:t>
            </a:r>
            <a:endParaRPr b="1" sz="5800" u="sng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52300" y="6491675"/>
            <a:ext cx="7176000" cy="37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3300">
                <a:latin typeface="Century Gothic"/>
                <a:ea typeface="Century Gothic"/>
                <a:cs typeface="Century Gothic"/>
                <a:sym typeface="Century Gothic"/>
              </a:rPr>
              <a:t>Dans le petit village de Mantou, un chat est resté coincé dans un arbre. </a:t>
            </a:r>
            <a:endParaRPr b="1" i="1" sz="3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3300">
                <a:latin typeface="Century Gothic"/>
                <a:ea typeface="Century Gothic"/>
                <a:cs typeface="Century Gothic"/>
                <a:sym typeface="Century Gothic"/>
              </a:rPr>
              <a:t>Les pompiers sont venus le sauver.</a:t>
            </a:r>
            <a:endParaRPr b="1" i="1" sz="3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3300">
                <a:latin typeface="Century Gothic"/>
                <a:ea typeface="Century Gothic"/>
                <a:cs typeface="Century Gothic"/>
                <a:sym typeface="Century Gothic"/>
              </a:rPr>
              <a:t>Tous les habitants ont assisté au sauvetage et notamment à l’utilisation de la grande échelle.</a:t>
            </a:r>
            <a:endParaRPr b="1" i="1" sz="3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255200" cy="483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"/>
            <a:ext cx="1220758" cy="107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75" y="0"/>
            <a:ext cx="7018050" cy="567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b="18618" l="0" r="0" t="20735"/>
          <a:stretch/>
        </p:blipFill>
        <p:spPr>
          <a:xfrm>
            <a:off x="3982150" y="152400"/>
            <a:ext cx="3188300" cy="25705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152300" y="6110675"/>
            <a:ext cx="71760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5800" u="sng">
                <a:latin typeface="Century Gothic"/>
                <a:ea typeface="Century Gothic"/>
                <a:cs typeface="Century Gothic"/>
                <a:sym typeface="Century Gothic"/>
              </a:rPr>
              <a:t>Madame Moulin </a:t>
            </a:r>
            <a:endParaRPr b="1" sz="5800" u="sng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152300" y="7406075"/>
            <a:ext cx="71760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700">
                <a:latin typeface="Century Gothic"/>
                <a:ea typeface="Century Gothic"/>
                <a:cs typeface="Century Gothic"/>
                <a:sym typeface="Century Gothic"/>
              </a:rPr>
              <a:t>Son chat Tango ne savait plus descendre de l’arbre dans lequel il était monté.</a:t>
            </a:r>
            <a:endParaRPr b="1" sz="3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700">
                <a:latin typeface="Century Gothic"/>
                <a:ea typeface="Century Gothic"/>
                <a:cs typeface="Century Gothic"/>
                <a:sym typeface="Century Gothic"/>
              </a:rPr>
              <a:t>Elle a eu très peur.</a:t>
            </a:r>
            <a:endParaRPr b="1" sz="3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-1"/>
            <a:ext cx="1220758" cy="1077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elanie\Dropbox\Besoin de ton avis stp\#Emotions\Images\Trousse pour exprimer ses émotions\Pictogrammes émotions\peur.png" id="67" name="Google Shape;6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57425" y="8821500"/>
            <a:ext cx="1523275" cy="152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152300" y="6110675"/>
            <a:ext cx="71760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5800" u="sng">
                <a:latin typeface="Century Gothic"/>
                <a:ea typeface="Century Gothic"/>
                <a:cs typeface="Century Gothic"/>
                <a:sym typeface="Century Gothic"/>
              </a:rPr>
              <a:t>Mourad</a:t>
            </a:r>
            <a:endParaRPr b="1" sz="5800" u="sng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152300" y="7406075"/>
            <a:ext cx="7176000" cy="18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700">
                <a:latin typeface="Century Gothic"/>
                <a:ea typeface="Century Gothic"/>
                <a:cs typeface="Century Gothic"/>
                <a:sym typeface="Century Gothic"/>
              </a:rPr>
              <a:t>Le pompier qui est monté sauver le chat explique comment il a procédé.</a:t>
            </a:r>
            <a:endParaRPr b="1" sz="3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255200" cy="483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"/>
            <a:ext cx="1220758" cy="107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/>
        </p:nvSpPr>
        <p:spPr>
          <a:xfrm>
            <a:off x="152300" y="5653475"/>
            <a:ext cx="71760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5800" u="sng">
                <a:latin typeface="Century Gothic"/>
                <a:ea typeface="Century Gothic"/>
                <a:cs typeface="Century Gothic"/>
                <a:sym typeface="Century Gothic"/>
              </a:rPr>
              <a:t>Léo</a:t>
            </a:r>
            <a:endParaRPr b="1" sz="5800" u="sng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152300" y="6948875"/>
            <a:ext cx="7176000" cy="3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700">
                <a:latin typeface="Century Gothic"/>
                <a:ea typeface="Century Gothic"/>
                <a:cs typeface="Century Gothic"/>
                <a:sym typeface="Century Gothic"/>
              </a:rPr>
              <a:t>Léo a 6 ans et c’est le voisin de Madame Moulin. Il a adoré voir le camion de </a:t>
            </a:r>
            <a:endParaRPr b="1" sz="3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700">
                <a:latin typeface="Century Gothic"/>
                <a:ea typeface="Century Gothic"/>
                <a:cs typeface="Century Gothic"/>
                <a:sym typeface="Century Gothic"/>
              </a:rPr>
              <a:t>pompier d’aussi près, et </a:t>
            </a:r>
            <a:endParaRPr b="1" sz="3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700">
                <a:latin typeface="Century Gothic"/>
                <a:ea typeface="Century Gothic"/>
                <a:cs typeface="Century Gothic"/>
                <a:sym typeface="Century Gothic"/>
              </a:rPr>
              <a:t>les voir déplier la grande échelle.</a:t>
            </a:r>
            <a:endParaRPr b="1" sz="3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000" y="152400"/>
            <a:ext cx="3667375" cy="550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"/>
            <a:ext cx="1220758" cy="1077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elanie\Dropbox\Besoin de ton avis stp\#Emotions\Images\Trousse pour exprimer ses émotions\Pictogrammes émotions\joie.png" id="84" name="Google Shape;8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60525" y="8840525"/>
            <a:ext cx="1523275" cy="152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