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568C9E-F3DC-5644-A8BF-14B13A2EF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536779-0D7B-EB4A-BE7E-2D950E6AD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2A08D3-5909-4D40-9B03-B011A2200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7CE-2398-7D47-8A4D-5F24D46E0A99}" type="datetimeFigureOut">
              <a:rPr lang="fr-FR" smtClean="0"/>
              <a:t>07/12/2019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806FBF-DE36-4B42-AC40-387818AA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890AC7-37E7-674B-9C2C-F8768106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7166-C86A-7944-980E-AFBE31BA3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24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021863-0C58-2C4B-BDBD-77458A8C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5E0C5A-26C9-DB48-AA3B-FBCDF5C50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B5FD14-B764-5E4A-834B-BE771987D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7CE-2398-7D47-8A4D-5F24D46E0A99}" type="datetimeFigureOut">
              <a:rPr lang="fr-FR" smtClean="0"/>
              <a:t>07/12/2019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ECFF5B-006D-DF48-8C51-6D66D50D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AF4FC6-5535-704A-9C54-27EF7233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7166-C86A-7944-980E-AFBE31BA3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55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A8CE525-A7F5-5D4A-9790-146A8BFEB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93BAFD0-94ED-BB43-A84D-B0FBACC06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0279E3-485A-084C-8052-34561800A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7CE-2398-7D47-8A4D-5F24D46E0A99}" type="datetimeFigureOut">
              <a:rPr lang="fr-FR" smtClean="0"/>
              <a:t>07/12/2019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5B9A56-E51E-7348-8040-B95C01E0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977F8F-B369-504E-9E4F-FDE91405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7166-C86A-7944-980E-AFBE31BA3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19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7099AA-D031-8C48-8C23-CCDBCC055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33A6B6-46B5-3141-9D55-E79004485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F23804-9F76-0C4F-8B02-BD8C30D7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7CE-2398-7D47-8A4D-5F24D46E0A99}" type="datetimeFigureOut">
              <a:rPr lang="fr-FR" smtClean="0"/>
              <a:t>07/12/2019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0AE8FC-F444-BE42-B546-85AA8737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F32026-DA39-F749-97A8-B6E9C83C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7166-C86A-7944-980E-AFBE31BA3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09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667CE7-0087-084C-B51F-724C1901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670BB4-72F4-D94D-8161-CDAC1A02F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3901B1-7520-7E49-A2E8-7A2A421DC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7CE-2398-7D47-8A4D-5F24D46E0A99}" type="datetimeFigureOut">
              <a:rPr lang="fr-FR" smtClean="0"/>
              <a:t>07/12/2019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9899A9-63E5-0F4C-9120-C2C008DE4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16B8E2-360C-0E4D-8663-B06239D2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7166-C86A-7944-980E-AFBE31BA3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07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0D69F-7540-2243-8C8D-FE839C1A1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35F306-AB97-A74F-809C-0659409EB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E2F477-A9B1-C847-AC87-A526DD200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72E469-BAD5-2F41-B1C3-7DAF96543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7CE-2398-7D47-8A4D-5F24D46E0A99}" type="datetimeFigureOut">
              <a:rPr lang="fr-FR" smtClean="0"/>
              <a:t>07/12/2019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FBC167-B9DF-9E40-AD57-7E3196A82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27CB60-4957-CB41-B187-54C1754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7166-C86A-7944-980E-AFBE31BA3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54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251E6D-37CE-F643-9FF1-DA71E0C7A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ACD7B9-927B-6045-945B-0B112C8C0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9DEDBE-E15A-E040-ACD2-28AA7C862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AB6AD19-ACCA-304C-A332-35929AD6B9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1074C67-2AF5-444A-BEE2-F17093C9B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FD336BE-C577-0E45-B5A3-E2F2A8A3F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7CE-2398-7D47-8A4D-5F24D46E0A99}" type="datetimeFigureOut">
              <a:rPr lang="fr-FR" smtClean="0"/>
              <a:t>07/12/2019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3A94EB2-4A61-A04F-83F4-E28AEE3F9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A5654F6-4C9E-4A4F-895C-FDE87C76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7166-C86A-7944-980E-AFBE31BA3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05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F39212-953C-6C49-8F36-9F2A230B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1E2C33F-9E1C-A947-BC3D-938242160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7CE-2398-7D47-8A4D-5F24D46E0A99}" type="datetimeFigureOut">
              <a:rPr lang="fr-FR" smtClean="0"/>
              <a:t>07/12/2019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0E0C25-F581-B148-BB8E-222C26374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901006-97F2-9043-8D63-8736B6EC4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7166-C86A-7944-980E-AFBE31BA3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8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E909D6-66E4-2949-BF7B-A5B70F5A6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7CE-2398-7D47-8A4D-5F24D46E0A99}" type="datetimeFigureOut">
              <a:rPr lang="fr-FR" smtClean="0"/>
              <a:t>07/12/2019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96AE32-3D85-644C-AEB0-78E973620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E87803-3EB2-3443-B115-3293C938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7166-C86A-7944-980E-AFBE31BA3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38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640DCF-3D66-8C43-A83E-26C7788E4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EFA70E-7627-F349-B701-1E3E9D0F1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67EC41-6181-4D4C-A6AA-94ED08A90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92ED3F-F1C1-4846-82CA-AC597C0C5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7CE-2398-7D47-8A4D-5F24D46E0A99}" type="datetimeFigureOut">
              <a:rPr lang="fr-FR" smtClean="0"/>
              <a:t>07/12/2019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520697-8887-9049-84EF-92921D5C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5C21E6-C44D-2B48-A19C-1064BC4A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7166-C86A-7944-980E-AFBE31BA3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77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C32178-7A71-8B41-970B-059AB7BC2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E978A07-F8CE-8A47-B3C4-837E329273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D4CD97C-C7C3-1641-91BA-4DA9C6892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06934F-790D-7041-A8E0-689E4E41D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7CE-2398-7D47-8A4D-5F24D46E0A99}" type="datetimeFigureOut">
              <a:rPr lang="fr-FR" smtClean="0"/>
              <a:t>07/12/2019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BC17C3-9F15-0647-927E-DFACCE935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C8AC83-E374-3545-83A3-6D7FC8CE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7166-C86A-7944-980E-AFBE31BA3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25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D7DEBEB-3421-A74E-827C-BFD3D8CC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335DC9-0309-5340-9D16-1A19625B2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8C514F-85BB-D649-8B11-3D6F2BBE4D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337CE-2398-7D47-8A4D-5F24D46E0A99}" type="datetimeFigureOut">
              <a:rPr lang="fr-FR" smtClean="0"/>
              <a:t>07/12/2019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E27BEB-B8AF-5C42-A6B0-5F9E1B993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A21810-CEC4-9843-BF3B-1AE250A29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17166-C86A-7944-980E-AFBE31BA3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5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47A678-D156-1344-9992-3C95C0FBF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998" y="2906917"/>
            <a:ext cx="9144000" cy="1044165"/>
          </a:xfrm>
        </p:spPr>
        <p:txBody>
          <a:bodyPr/>
          <a:lstStyle/>
          <a:p>
            <a:r>
              <a:rPr lang="fr-FR" b="1" dirty="0">
                <a:latin typeface="Century Gothic" panose="020B0502020202020204" pitchFamily="34" charset="0"/>
              </a:rPr>
              <a:t>#</a:t>
            </a:r>
            <a:r>
              <a:rPr lang="fr-FR" b="1" dirty="0" err="1">
                <a:latin typeface="Century Gothic" panose="020B0502020202020204" pitchFamily="34" charset="0"/>
              </a:rPr>
              <a:t>EMCDroitsEnfant</a:t>
            </a:r>
            <a:endParaRPr lang="fr-FR" b="1" dirty="0">
              <a:latin typeface="Century Gothic" panose="020B0502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93FBCA-7E2A-2048-AD3C-161CB8248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98" y="1757737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67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24C7C70-8050-1C41-A02E-2441B169F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198" y="305799"/>
            <a:ext cx="9369603" cy="6246402"/>
          </a:xfrm>
          <a:prstGeom prst="rect">
            <a:avLst/>
          </a:prstGeom>
        </p:spPr>
      </p:pic>
      <p:pic>
        <p:nvPicPr>
          <p:cNvPr id="6" name="Média en ligne 5" descr="travail.m4a">
            <a:hlinkClick r:id="" action="ppaction://media"/>
            <a:extLst>
              <a:ext uri="{FF2B5EF4-FFF2-40B4-BE49-F238E27FC236}">
                <a16:creationId xmlns:a16="http://schemas.microsoft.com/office/drawing/2014/main" id="{465E3A0A-D8A9-B347-A658-C29275DE9C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26346" y="5739401"/>
            <a:ext cx="812800" cy="812800"/>
          </a:xfrm>
          <a:prstGeom prst="rect">
            <a:avLst/>
          </a:prstGeom>
          <a:solidFill>
            <a:srgbClr val="000000"/>
          </a:solidFill>
        </p:spPr>
      </p:pic>
    </p:spTree>
    <p:extLst>
      <p:ext uri="{BB962C8B-B14F-4D97-AF65-F5344CB8AC3E}">
        <p14:creationId xmlns:p14="http://schemas.microsoft.com/office/powerpoint/2010/main" val="38830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CB4F5AC-FFD8-3A49-BC7C-5628E21CD5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06" r="9990"/>
          <a:stretch/>
        </p:blipFill>
        <p:spPr>
          <a:xfrm>
            <a:off x="1182610" y="277092"/>
            <a:ext cx="9633457" cy="6290274"/>
          </a:xfrm>
          <a:prstGeom prst="rect">
            <a:avLst/>
          </a:prstGeom>
        </p:spPr>
      </p:pic>
      <p:pic>
        <p:nvPicPr>
          <p:cNvPr id="5" name="Média en ligne 4" descr="soins.m4a">
            <a:hlinkClick r:id="" action="ppaction://media"/>
            <a:extLst>
              <a:ext uri="{FF2B5EF4-FFF2-40B4-BE49-F238E27FC236}">
                <a16:creationId xmlns:a16="http://schemas.microsoft.com/office/drawing/2014/main" id="{E394C860-D03C-4B40-9865-3A37E9A870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8687" y="5740711"/>
            <a:ext cx="812800" cy="8128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88895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C97689D-3F47-1847-8483-ED36534EB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164" y="277091"/>
            <a:ext cx="9430920" cy="6287280"/>
          </a:xfrm>
          <a:prstGeom prst="rect">
            <a:avLst/>
          </a:prstGeom>
        </p:spPr>
      </p:pic>
      <p:pic>
        <p:nvPicPr>
          <p:cNvPr id="5" name="Média en ligne 4" descr="identité.m4a">
            <a:hlinkClick r:id="" action="ppaction://media"/>
            <a:extLst>
              <a:ext uri="{FF2B5EF4-FFF2-40B4-BE49-F238E27FC236}">
                <a16:creationId xmlns:a16="http://schemas.microsoft.com/office/drawing/2014/main" id="{F3AA1D72-1913-E347-A7A9-703D45E28C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0824" y="5751571"/>
            <a:ext cx="812800" cy="8128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75399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CC150DB-6F82-FB45-B69C-632A751CB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122" y="260041"/>
            <a:ext cx="9503714" cy="6319309"/>
          </a:xfrm>
          <a:prstGeom prst="rect">
            <a:avLst/>
          </a:prstGeom>
        </p:spPr>
      </p:pic>
      <p:pic>
        <p:nvPicPr>
          <p:cNvPr id="6" name="Média en ligne 5" descr="protection.m4a">
            <a:hlinkClick r:id="" action="ppaction://media"/>
            <a:extLst>
              <a:ext uri="{FF2B5EF4-FFF2-40B4-BE49-F238E27FC236}">
                <a16:creationId xmlns:a16="http://schemas.microsoft.com/office/drawing/2014/main" id="{E3097012-F0F3-2042-85EF-5D0B4A3C8D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55053" y="5766550"/>
            <a:ext cx="812800" cy="8128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0629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</Words>
  <Application>Microsoft Office PowerPoint</Application>
  <PresentationFormat>Grand écran</PresentationFormat>
  <Paragraphs>1</Paragraphs>
  <Slides>5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Thème Office</vt:lpstr>
      <vt:lpstr>#EMCDroitsEnfant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#EMCDroitsEnfant</dc:title>
  <dc:creator>Valérian Florentin</dc:creator>
  <cp:lastModifiedBy>Bachimont</cp:lastModifiedBy>
  <cp:revision>5</cp:revision>
  <dcterms:created xsi:type="dcterms:W3CDTF">2019-12-07T10:12:46Z</dcterms:created>
  <dcterms:modified xsi:type="dcterms:W3CDTF">2019-12-07T14:35:06Z</dcterms:modified>
</cp:coreProperties>
</file>