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595"/>
  </p:normalViewPr>
  <p:slideViewPr>
    <p:cSldViewPr snapToGrid="0" snapToObjects="1">
      <p:cViewPr varScale="1">
        <p:scale>
          <a:sx n="73" d="100"/>
          <a:sy n="73" d="100"/>
        </p:scale>
        <p:origin x="12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19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9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85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29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26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45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47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89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01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16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A407-C3B9-F04C-9491-44626A8DE391}" type="datetimeFigureOut">
              <a:rPr lang="fr-FR" smtClean="0"/>
              <a:t>16/11/2019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32FF9-C162-1C4D-8867-1DF150B7FB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98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A641378-1161-6A4E-BAC6-E4950C5B5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12" y="328896"/>
            <a:ext cx="1338498" cy="117787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44A2B79-8DC1-9B42-9D58-09776F231F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85000" l="2452" r="98424">
                        <a14:foregroundMark x1="50788" y1="15000" x2="50788" y2="15000"/>
                        <a14:foregroundMark x1="93695" y1="62105" x2="93695" y2="62105"/>
                        <a14:backgroundMark x1="33100" y1="71842" x2="33100" y2="71842"/>
                        <a14:backgroundMark x1="46060" y1="78158" x2="46060" y2="78158"/>
                        <a14:backgroundMark x1="32399" y1="65789" x2="32399" y2="65789"/>
                        <a14:backgroundMark x1="76357" y1="76053" x2="76357" y2="76053"/>
                        <a14:backgroundMark x1="78809" y1="75000" x2="78809" y2="75000"/>
                        <a14:backgroundMark x1="83363" y1="73684" x2="83363" y2="73684"/>
                        <a14:backgroundMark x1="83363" y1="73684" x2="83363" y2="73684"/>
                        <a14:backgroundMark x1="86340" y1="73158" x2="86340" y2="73158"/>
                        <a14:backgroundMark x1="86340" y1="73158" x2="86340" y2="73158"/>
                        <a14:backgroundMark x1="73730" y1="75789" x2="73730" y2="75789"/>
                        <a14:backgroundMark x1="73730" y1="75789" x2="73730" y2="75789"/>
                        <a14:backgroundMark x1="90893" y1="71053" x2="90893" y2="71053"/>
                        <a14:backgroundMark x1="90893" y1="71053" x2="90893" y2="71053"/>
                        <a14:backgroundMark x1="88266" y1="72368" x2="88266" y2="72368"/>
                        <a14:backgroundMark x1="88266" y1="72368" x2="88266" y2="72368"/>
                        <a14:backgroundMark x1="86340" y1="72368" x2="86340" y2="72368"/>
                        <a14:backgroundMark x1="86340" y1="72368" x2="86340" y2="72368"/>
                        <a14:backgroundMark x1="89142" y1="71316" x2="89142" y2="71316"/>
                        <a14:backgroundMark x1="89142" y1="71316" x2="89142" y2="71316"/>
                        <a14:backgroundMark x1="58319" y1="78421" x2="58319" y2="78421"/>
                        <a14:backgroundMark x1="58319" y1="78421" x2="58319" y2="78421"/>
                      </a14:backgroundRemoval>
                    </a14:imgEffect>
                  </a14:imgLayer>
                </a14:imgProps>
              </a:ext>
            </a:extLst>
          </a:blip>
          <a:srcRect t="7896" b="15199"/>
          <a:stretch/>
        </p:blipFill>
        <p:spPr>
          <a:xfrm>
            <a:off x="607358" y="1815736"/>
            <a:ext cx="7996326" cy="408482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8554C6B-ED18-864D-9AE7-D5F4FF78AEE6}"/>
              </a:ext>
            </a:extLst>
          </p:cNvPr>
          <p:cNvSpPr txBox="1"/>
          <p:nvPr/>
        </p:nvSpPr>
        <p:spPr>
          <a:xfrm>
            <a:off x="1636522" y="747374"/>
            <a:ext cx="6417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</a:rPr>
              <a:t>Voici un appareil photo argentique et sa pellicule.</a:t>
            </a:r>
          </a:p>
        </p:txBody>
      </p:sp>
    </p:spTree>
    <p:extLst>
      <p:ext uri="{BB962C8B-B14F-4D97-AF65-F5344CB8AC3E}">
        <p14:creationId xmlns:p14="http://schemas.microsoft.com/office/powerpoint/2010/main" val="322780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A641378-1161-6A4E-BAC6-E4950C5B5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12" y="328896"/>
            <a:ext cx="1338498" cy="117787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8554C6B-ED18-864D-9AE7-D5F4FF78AEE6}"/>
              </a:ext>
            </a:extLst>
          </p:cNvPr>
          <p:cNvSpPr txBox="1"/>
          <p:nvPr/>
        </p:nvSpPr>
        <p:spPr>
          <a:xfrm>
            <a:off x="1636522" y="747374"/>
            <a:ext cx="7178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latin typeface="Century Gothic" panose="020B0502020202020204" pitchFamily="34" charset="0"/>
              </a:rPr>
              <a:t>Voici un appareil photo numérique et sa carte mémoire.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1FE12DA-B947-564B-BB91-D298084945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181" y="2024743"/>
            <a:ext cx="6378117" cy="426771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5A31D47-3D39-054D-8ACB-1B1A3F0DFD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566" y="1832858"/>
            <a:ext cx="2398413" cy="155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045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19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Bachimont</cp:lastModifiedBy>
  <cp:revision>7</cp:revision>
  <dcterms:created xsi:type="dcterms:W3CDTF">2019-11-16T15:31:06Z</dcterms:created>
  <dcterms:modified xsi:type="dcterms:W3CDTF">2019-11-16T16:33:33Z</dcterms:modified>
</cp:coreProperties>
</file>