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EA6A5-58EB-408C-87EB-821BF6AB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DDECC5-10D7-4BD7-8CDD-CE71194D1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BDD074-3112-47A9-873B-D0B500C2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A83B6-5935-4A7E-8EBB-139693A4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0C69C-000B-4FB0-B1BC-670B3437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9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758D9-FC95-43FF-9772-311BF05E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58BA3A-517C-4360-8D27-9B4CEDF72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A0CA79-1865-4499-A19A-99962114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A2FB2-3F9F-4FDF-AD41-B27E4794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07D1C-4E9D-4EF9-9FAF-4A4DE961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9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ACCC2A-2281-4AC6-A7C5-E3C08B76B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F2D371-EDFC-41E1-B6DE-7FCE70183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35F49-9DCE-4C8F-9744-51423CF5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B1FAC-1721-41F5-892A-326CACA1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B803B-0A70-417C-92DB-C29BAA1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024AE-657B-4449-93CA-EE675C8C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E4B5A6-ACF2-4E94-B3E8-71E9D3C01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E24D4-6360-42CE-BEED-E264D609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F57B89-DD87-4309-9242-2D253D0A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1770C-3563-4730-A596-92E1C6DA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E7781-250D-4C64-800F-31F25CDA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6B53F-A7E6-4670-AF46-FBE0BBDD6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A027A-BE58-41D4-ABAD-C205B6FC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6C97FB-CEFD-43F6-BE43-0F9A71AD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BBCA4E-66E8-46C0-8D90-B59EF9AE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85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537D1-8216-4FEE-9E8F-A06DC202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B74B0-E166-4606-AE06-E35D83AF6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46E64-19EE-4233-9A72-DD6D3C5A8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7AB932-0035-4665-A23F-59C32900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04A41E-39DB-4368-9C96-12AE9836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9C6D6F-D9F2-49E9-AFCC-62A33987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94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8436F-1ABA-4650-9A95-97A0EB1A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CA9D57-0CA4-45D6-A286-61292A3E9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BA6042-7173-4ACC-8017-AC1998DF9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90ABDC-BE78-4F42-B461-538487D25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4789AE-2916-4540-ACC6-2B046A5AA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4A7FE5-7789-496F-9078-C9CC88A4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7D6965-FBC3-4DC2-BD78-E5CFA8FC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840AB9-F697-4474-9E27-6F02719A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47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B9638-D458-494C-81FC-608D056B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B13681-B75D-48D9-A423-F9DC57CF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EA5EFE-929B-4E98-87A9-4DDB56A2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015B5-EBD5-4FFF-9C7E-A35AF985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0B3B61-1C43-4294-A8E4-F5425EAF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5791A3-6E5B-4A30-B877-B477BB10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73AE81-A36A-4F5D-8DDB-C61DC3D9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3DA24-0163-48A3-9FA5-F06FDDDD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729E4-2404-40A1-84E1-29FB839B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C8AF06-82FB-494F-8558-E7CE49DB2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5B344A-73A7-44DC-8E60-B67A5D3C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A0C7C2-328A-4063-8573-C4491E29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D27BF9-C740-4145-8B34-520246FE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5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1D4DA-71A9-4CA5-9B0F-4F4B3C24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CEBC7E-9D5D-4970-AC16-6F3EC3C35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BBCDA2-2C13-4EFA-A4FA-3C48A8023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F7548B-FC0D-4ACD-8F0B-A108E728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906D4-B007-4F60-BB08-6650578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7DFA15-42F8-4A96-86D8-C5641436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07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91FFD1-D768-4C7C-AE4B-C91EB00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BF1792-FF7D-43B0-B0CE-68E10D3F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39C508-DCA1-42AA-B44D-11416BAD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60BF-1D20-4CF9-8039-CF4E866192F9}" type="datetimeFigureOut">
              <a:rPr lang="fr-FR" smtClean="0"/>
              <a:t>21/09/2019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4AC16-18C5-45B4-AC46-1F9CA70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C957D-7CAD-43FC-AE49-FCE03E614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C9A3-330E-4EB2-AF31-34C63C5CC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9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D2A64-9C1F-4B31-9A4B-0C00622D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035"/>
            <a:ext cx="9144000" cy="2387600"/>
          </a:xfrm>
        </p:spPr>
        <p:txBody>
          <a:bodyPr>
            <a:normAutofit/>
          </a:bodyPr>
          <a:lstStyle/>
          <a:p>
            <a:r>
              <a:rPr lang="fr-FR" sz="7200" b="1" dirty="0" smtClean="0">
                <a:latin typeface="Century Gothic" panose="020B0502020202020204" pitchFamily="34" charset="0"/>
              </a:rPr>
              <a:t>L’anneau de Gygès</a:t>
            </a:r>
            <a:endParaRPr lang="fr-FR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83" y="315370"/>
            <a:ext cx="3921034" cy="39210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71530" y="5486400"/>
            <a:ext cx="184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Platon</a:t>
            </a:r>
            <a:endParaRPr lang="fr-FR" sz="4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38307" y="5564777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u</a:t>
            </a:r>
            <a:r>
              <a:rPr lang="fr-FR" sz="4000" b="1" dirty="0" smtClean="0">
                <a:latin typeface="Century Gothic" panose="020B0502020202020204" pitchFamily="34" charset="0"/>
              </a:rPr>
              <a:t>n berger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RÃ©sultat de recherche d'images pour &quot;berger pÃ¢turag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860"/>
          <a:stretch/>
        </p:blipFill>
        <p:spPr bwMode="auto">
          <a:xfrm>
            <a:off x="2667850" y="600889"/>
            <a:ext cx="6524193" cy="48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9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un or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38" y="615770"/>
            <a:ext cx="6950619" cy="46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790609" y="5564777"/>
            <a:ext cx="4278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u</a:t>
            </a:r>
            <a:r>
              <a:rPr lang="fr-FR" sz="4000" b="1" dirty="0" smtClean="0">
                <a:latin typeface="Century Gothic" panose="020B0502020202020204" pitchFamily="34" charset="0"/>
              </a:rPr>
              <a:t>n violent orage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0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25739" y="5564777"/>
            <a:ext cx="380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entury Gothic" panose="020B0502020202020204" pitchFamily="34" charset="0"/>
              </a:rPr>
              <a:t>Le sol se fend.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Roche structure route rue sol trou asphalte chaussÃ©e transport rÃ©paration ligne cassÃ© sol fissure sale rugueux pourriture faune MatÃ©riel bÃ©ton surface dÃ©chirÃ© usÃ© Contexte gÃ©ologie chaussÃ©e ciment danger catastrophe Pause en lambeaux EndommagÃ© dommage dangereux DivisÃ© entretien vieilli Pot fra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03" y="538843"/>
            <a:ext cx="6449287" cy="4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Ã©sultat de recherche d'images pour &quot;anneau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14872" r="13934" b="18218"/>
          <a:stretch/>
        </p:blipFill>
        <p:spPr bwMode="auto">
          <a:xfrm>
            <a:off x="3362380" y="480524"/>
            <a:ext cx="5135134" cy="4901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38307" y="5564777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u</a:t>
            </a:r>
            <a:r>
              <a:rPr lang="fr-FR" sz="4000" b="1" dirty="0" smtClean="0">
                <a:latin typeface="Century Gothic" panose="020B0502020202020204" pitchFamily="34" charset="0"/>
              </a:rPr>
              <a:t>n anneau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0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>
            <a:extLst>
              <a:ext uri="{FF2B5EF4-FFF2-40B4-BE49-F238E27FC236}">
                <a16:creationId xmlns:a16="http://schemas.microsoft.com/office/drawing/2014/main" id="{AC62352F-02C6-4B88-813C-A5AAEAE4FA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013" y="949805"/>
            <a:ext cx="6648988" cy="42791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53792" y="5564777"/>
            <a:ext cx="6531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l</a:t>
            </a:r>
            <a:r>
              <a:rPr lang="fr-FR" sz="4000" b="1" dirty="0" smtClean="0">
                <a:latin typeface="Century Gothic" panose="020B0502020202020204" pitchFamily="34" charset="0"/>
              </a:rPr>
              <a:t>e conseil des bergers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1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38307" y="5564777"/>
            <a:ext cx="338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latin typeface="Century Gothic" panose="020B0502020202020204" pitchFamily="34" charset="0"/>
              </a:rPr>
              <a:t>u</a:t>
            </a:r>
            <a:r>
              <a:rPr lang="fr-FR" sz="4000" b="1" smtClean="0">
                <a:latin typeface="Century Gothic" panose="020B0502020202020204" pitchFamily="34" charset="0"/>
              </a:rPr>
              <a:t>n palais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RÃ©sultat de recherche d'images pour &quot;pala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78" y="584579"/>
            <a:ext cx="7073537" cy="47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27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Thème Office</vt:lpstr>
      <vt:lpstr>L’anneau de Gygès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L’histoire de Gygès</dc:title>
  <dc:creator>karine zaia</dc:creator>
  <cp:lastModifiedBy>Formation</cp:lastModifiedBy>
  <cp:revision>8</cp:revision>
  <dcterms:created xsi:type="dcterms:W3CDTF">2019-09-15T18:35:37Z</dcterms:created>
  <dcterms:modified xsi:type="dcterms:W3CDTF">2019-09-21T13:01:09Z</dcterms:modified>
</cp:coreProperties>
</file>