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/>
          <p:cNvSpPr txBox="1">
            <a:spLocks/>
          </p:cNvSpPr>
          <p:nvPr/>
        </p:nvSpPr>
        <p:spPr>
          <a:xfrm>
            <a:off x="1270000" y="836582"/>
            <a:ext cx="10464800" cy="3073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560831" hangingPunct="1">
              <a:defRPr sz="7679"/>
            </a:pPr>
            <a:r>
              <a:rPr lang="fr-FR" sz="6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Lexique</a:t>
            </a:r>
            <a:br>
              <a:rPr lang="fr-FR" sz="6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fr-FR" sz="4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defTabSz="560831" hangingPunct="1">
              <a:defRPr sz="7679"/>
            </a:pPr>
            <a:r>
              <a:rPr lang="fr-FR" sz="6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 Colombe et la Fourmi</a:t>
            </a:r>
            <a:endParaRPr lang="fr-FR" sz="6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40" y="4313678"/>
            <a:ext cx="4266119" cy="42661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ctrTitle"/>
          </p:nvPr>
        </p:nvSpPr>
        <p:spPr>
          <a:xfrm>
            <a:off x="958601" y="2260600"/>
            <a:ext cx="11087597" cy="1320800"/>
          </a:xfrm>
          <a:prstGeom prst="rect">
            <a:avLst/>
          </a:prstGeom>
        </p:spPr>
        <p:txBody>
          <a:bodyPr/>
          <a:lstStyle>
            <a:lvl1pPr defTabSz="508254">
              <a:defRPr sz="69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Century Gothic" panose="020B0502020202020204" pitchFamily="34" charset="0"/>
              </a:rPr>
              <a:t>s’enfuir</a:t>
            </a:r>
            <a:r>
              <a:rPr dirty="0">
                <a:latin typeface="Century Gothic" panose="020B0502020202020204" pitchFamily="34" charset="0"/>
              </a:rPr>
              <a:t>, </a:t>
            </a:r>
            <a:r>
              <a:rPr dirty="0" err="1">
                <a:latin typeface="Century Gothic" panose="020B0502020202020204" pitchFamily="34" charset="0"/>
              </a:rPr>
              <a:t>partir</a:t>
            </a:r>
            <a:r>
              <a:rPr dirty="0">
                <a:latin typeface="Century Gothic" panose="020B0502020202020204" pitchFamily="34" charset="0"/>
              </a:rPr>
              <a:t> </a:t>
            </a:r>
            <a:r>
              <a:rPr dirty="0" err="1">
                <a:latin typeface="Century Gothic" panose="020B0502020202020204" pitchFamily="34" charset="0"/>
              </a:rPr>
              <a:t>rapidement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3115255" y="5486302"/>
            <a:ext cx="677429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Century Gothic" panose="020B0502020202020204" pitchFamily="34" charset="0"/>
              </a:rPr>
              <a:t>partir</a:t>
            </a:r>
            <a:r>
              <a:rPr dirty="0">
                <a:latin typeface="Century Gothic" panose="020B0502020202020204" pitchFamily="34" charset="0"/>
              </a:rPr>
              <a:t> de long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2" animBg="1" advAuto="0"/>
      <p:bldP spid="152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ctrTitle"/>
          </p:nvPr>
        </p:nvSpPr>
        <p:spPr>
          <a:xfrm>
            <a:off x="958601" y="2260600"/>
            <a:ext cx="11087597" cy="1320800"/>
          </a:xfrm>
          <a:prstGeom prst="rect">
            <a:avLst/>
          </a:prstGeom>
        </p:spPr>
        <p:txBody>
          <a:bodyPr/>
          <a:lstStyle>
            <a:lvl1pPr defTabSz="508254">
              <a:defRPr sz="69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fr-FR" dirty="0">
                <a:latin typeface="Century Gothic" panose="020B0502020202020204" pitchFamily="34" charset="0"/>
              </a:rPr>
              <a:t>o</a:t>
            </a:r>
            <a:r>
              <a:rPr lang="fr-FR" dirty="0" smtClean="0">
                <a:latin typeface="Century Gothic" panose="020B0502020202020204" pitchFamily="34" charset="0"/>
              </a:rPr>
              <a:t>ffrande, cadeau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5003590" y="5486302"/>
            <a:ext cx="299761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fr-FR" dirty="0" smtClean="0">
                <a:latin typeface="Century Gothic" panose="020B0502020202020204" pitchFamily="34" charset="0"/>
              </a:rPr>
              <a:t>obole</a:t>
            </a:r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0309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xfrm>
            <a:off x="1409700" y="7607300"/>
            <a:ext cx="10464800" cy="1130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43305">
              <a:defRPr sz="7254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une colombe</a:t>
            </a:r>
          </a:p>
        </p:txBody>
      </p:sp>
      <p:pic>
        <p:nvPicPr>
          <p:cNvPr id="122" name="white-dove-3755373_960_7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567" y="577850"/>
            <a:ext cx="9631666" cy="6421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2" animBg="1" advAuto="0"/>
      <p:bldP spid="122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ctrTitle"/>
          </p:nvPr>
        </p:nvSpPr>
        <p:spPr>
          <a:xfrm>
            <a:off x="1270000" y="6489600"/>
            <a:ext cx="10464800" cy="1536800"/>
          </a:xfrm>
          <a:prstGeom prst="rect">
            <a:avLst/>
          </a:prstGeom>
        </p:spPr>
        <p:txBody>
          <a:bodyPr/>
          <a:lstStyle>
            <a:lvl1pPr>
              <a:defRPr sz="9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latin typeface="Century Gothic" panose="020B0502020202020204" pitchFamily="34" charset="0"/>
              </a:rPr>
              <a:t>s’efforcer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531148" y="799694"/>
            <a:ext cx="11942503" cy="392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Century Gothic" panose="020B0502020202020204" pitchFamily="34" charset="0"/>
              </a:rPr>
              <a:t>tenter</a:t>
            </a:r>
            <a:r>
              <a:rPr dirty="0">
                <a:latin typeface="Century Gothic" panose="020B0502020202020204" pitchFamily="34" charset="0"/>
              </a:rPr>
              <a:t> de faire </a:t>
            </a:r>
            <a:r>
              <a:rPr dirty="0" err="1">
                <a:latin typeface="Century Gothic" panose="020B0502020202020204" pitchFamily="34" charset="0"/>
              </a:rPr>
              <a:t>quelque</a:t>
            </a:r>
            <a:r>
              <a:rPr dirty="0">
                <a:latin typeface="Century Gothic" panose="020B0502020202020204" pitchFamily="34" charset="0"/>
              </a:rPr>
              <a:t> chose </a:t>
            </a:r>
            <a:r>
              <a:rPr dirty="0" err="1">
                <a:latin typeface="Century Gothic" panose="020B0502020202020204" pitchFamily="34" charset="0"/>
              </a:rPr>
              <a:t>en</a:t>
            </a:r>
            <a:r>
              <a:rPr dirty="0">
                <a:latin typeface="Century Gothic" panose="020B0502020202020204" pitchFamily="34" charset="0"/>
              </a:rPr>
              <a:t> </a:t>
            </a:r>
            <a:r>
              <a:rPr dirty="0" err="1">
                <a:latin typeface="Century Gothic" panose="020B0502020202020204" pitchFamily="34" charset="0"/>
              </a:rPr>
              <a:t>utilisant</a:t>
            </a:r>
            <a:r>
              <a:rPr dirty="0">
                <a:latin typeface="Century Gothic" panose="020B0502020202020204" pitchFamily="34" charset="0"/>
              </a:rPr>
              <a:t> </a:t>
            </a:r>
            <a:r>
              <a:rPr dirty="0" err="1">
                <a:latin typeface="Century Gothic" panose="020B0502020202020204" pitchFamily="34" charset="0"/>
              </a:rPr>
              <a:t>tous</a:t>
            </a:r>
            <a:r>
              <a:rPr dirty="0">
                <a:latin typeface="Century Gothic" panose="020B0502020202020204" pitchFamily="34" charset="0"/>
              </a:rPr>
              <a:t> les </a:t>
            </a:r>
            <a:r>
              <a:rPr dirty="0" err="1">
                <a:latin typeface="Century Gothic" panose="020B0502020202020204" pitchFamily="34" charset="0"/>
              </a:rPr>
              <a:t>moyens</a:t>
            </a:r>
            <a:r>
              <a:rPr dirty="0">
                <a:latin typeface="Century Gothic" panose="020B0502020202020204" pitchFamily="34" charset="0"/>
              </a:rPr>
              <a:t> </a:t>
            </a:r>
            <a:r>
              <a:rPr dirty="0" err="1">
                <a:latin typeface="Century Gothic" panose="020B0502020202020204" pitchFamily="34" charset="0"/>
              </a:rPr>
              <a:t>dont</a:t>
            </a:r>
            <a:r>
              <a:rPr dirty="0">
                <a:latin typeface="Century Gothic" panose="020B0502020202020204" pitchFamily="34" charset="0"/>
              </a:rPr>
              <a:t> on dispose.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2" animBg="1" advAuto="0"/>
      <p:bldP spid="125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ctrTitle"/>
          </p:nvPr>
        </p:nvSpPr>
        <p:spPr>
          <a:xfrm>
            <a:off x="1270000" y="5856039"/>
            <a:ext cx="10464800" cy="1446461"/>
          </a:xfrm>
          <a:prstGeom prst="rect">
            <a:avLst/>
          </a:prstGeom>
        </p:spPr>
        <p:txBody>
          <a:bodyPr/>
          <a:lstStyle>
            <a:lvl1pPr>
              <a:defRPr sz="8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Century Gothic" panose="020B0502020202020204" pitchFamily="34" charset="0"/>
              </a:rPr>
              <a:t>en</a:t>
            </a:r>
            <a:r>
              <a:rPr dirty="0">
                <a:latin typeface="Century Gothic" panose="020B0502020202020204" pitchFamily="34" charset="0"/>
              </a:rPr>
              <a:t> vain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ubTitle" sz="quarter" idx="1"/>
          </p:nvPr>
        </p:nvSpPr>
        <p:spPr>
          <a:xfrm>
            <a:off x="1371600" y="2438176"/>
            <a:ext cx="10464800" cy="1702248"/>
          </a:xfrm>
          <a:prstGeom prst="rect">
            <a:avLst/>
          </a:prstGeom>
        </p:spPr>
        <p:txBody>
          <a:bodyPr/>
          <a:lstStyle>
            <a:lvl1pPr>
              <a:defRPr sz="9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Century Gothic" panose="020B0502020202020204" pitchFamily="34" charset="0"/>
              </a:rPr>
              <a:t>sans y arriver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2" animBg="1" advAuto="0"/>
      <p:bldP spid="128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ctrTitle"/>
          </p:nvPr>
        </p:nvSpPr>
        <p:spPr>
          <a:xfrm>
            <a:off x="1270000" y="6953597"/>
            <a:ext cx="10464800" cy="125060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latin typeface="Century Gothic" panose="020B0502020202020204" pitchFamily="34" charset="0"/>
              </a:rPr>
              <a:t>regagner</a:t>
            </a:r>
            <a:r>
              <a:rPr dirty="0">
                <a:latin typeface="Century Gothic" panose="020B0502020202020204" pitchFamily="34" charset="0"/>
              </a:rPr>
              <a:t> la rive</a:t>
            </a:r>
          </a:p>
        </p:txBody>
      </p:sp>
      <p:pic>
        <p:nvPicPr>
          <p:cNvPr id="13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3801" y="1692448"/>
            <a:ext cx="6657198" cy="4430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131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246463">
            <a:off x="6104945" y="5149593"/>
            <a:ext cx="2466895" cy="76201"/>
          </a:xfrm>
          <a:prstGeom prst="rect">
            <a:avLst/>
          </a:prstGeom>
        </p:spPr>
      </p:pic>
      <p:pic>
        <p:nvPicPr>
          <p:cNvPr id="134" name="Image 133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6045467" y="5238493"/>
            <a:ext cx="507980" cy="76201"/>
          </a:xfrm>
          <a:prstGeom prst="rect">
            <a:avLst/>
          </a:prstGeom>
        </p:spPr>
      </p:pic>
      <p:pic>
        <p:nvPicPr>
          <p:cNvPr id="136" name="Image 135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2157701">
            <a:off x="6116010" y="5418063"/>
            <a:ext cx="546182" cy="76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5" animBg="1" advAuto="0"/>
      <p:bldP spid="131" grpId="1" animBg="1" advAuto="0"/>
      <p:bldP spid="132" grpId="2" animBg="1" advAuto="0"/>
      <p:bldP spid="134" grpId="3" animBg="1" advAuto="0"/>
      <p:bldP spid="136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ctrTitle"/>
          </p:nvPr>
        </p:nvSpPr>
        <p:spPr>
          <a:xfrm>
            <a:off x="1408087" y="6749355"/>
            <a:ext cx="10464801" cy="134054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Century Gothic" panose="020B0502020202020204" pitchFamily="34" charset="0"/>
              </a:rPr>
              <a:t>la </a:t>
            </a:r>
            <a:r>
              <a:rPr dirty="0" err="1">
                <a:latin typeface="Century Gothic" panose="020B0502020202020204" pitchFamily="34" charset="0"/>
              </a:rPr>
              <a:t>charité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40" name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0634" y="1028700"/>
            <a:ext cx="6799706" cy="5028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2" animBg="1" advAuto="0"/>
      <p:bldP spid="140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ubTitle" sz="quarter" idx="1"/>
          </p:nvPr>
        </p:nvSpPr>
        <p:spPr>
          <a:xfrm>
            <a:off x="1270000" y="7734300"/>
            <a:ext cx="10464800" cy="1130300"/>
          </a:xfrm>
          <a:prstGeom prst="rect">
            <a:avLst/>
          </a:prstGeom>
        </p:spPr>
        <p:txBody>
          <a:bodyPr/>
          <a:lstStyle>
            <a:lvl1pPr defTabSz="490727">
              <a:defRPr sz="671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Century Gothic" panose="020B0502020202020204" pitchFamily="34" charset="0"/>
              </a:rPr>
              <a:t>un </a:t>
            </a:r>
            <a:r>
              <a:rPr dirty="0" err="1">
                <a:latin typeface="Century Gothic" panose="020B0502020202020204" pitchFamily="34" charset="0"/>
              </a:rPr>
              <a:t>promontoire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43" name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9413" y="868213"/>
            <a:ext cx="4325974" cy="6500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2" animBg="1" advAuto="0"/>
      <p:bldP spid="14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ubTitle" sz="quarter" idx="1"/>
          </p:nvPr>
        </p:nvSpPr>
        <p:spPr>
          <a:xfrm>
            <a:off x="1270000" y="7416800"/>
            <a:ext cx="10464800" cy="1130300"/>
          </a:xfrm>
          <a:prstGeom prst="rect">
            <a:avLst/>
          </a:prstGeom>
        </p:spPr>
        <p:txBody>
          <a:bodyPr/>
          <a:lstStyle>
            <a:lvl1pPr defTabSz="490727">
              <a:defRPr sz="671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Century Gothic" panose="020B0502020202020204" pitchFamily="34" charset="0"/>
              </a:rPr>
              <a:t>un </a:t>
            </a:r>
            <a:r>
              <a:rPr dirty="0" err="1">
                <a:latin typeface="Century Gothic" panose="020B0502020202020204" pitchFamily="34" charset="0"/>
              </a:rPr>
              <a:t>Croquant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4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5556" y="546311"/>
            <a:ext cx="3593688" cy="6438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2" animBg="1" advAuto="0"/>
      <p:bldP spid="146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subTitle" sz="quarter" idx="1"/>
          </p:nvPr>
        </p:nvSpPr>
        <p:spPr>
          <a:xfrm>
            <a:off x="1270000" y="6921500"/>
            <a:ext cx="10464800" cy="1130300"/>
          </a:xfrm>
          <a:prstGeom prst="rect">
            <a:avLst/>
          </a:prstGeom>
        </p:spPr>
        <p:txBody>
          <a:bodyPr/>
          <a:lstStyle>
            <a:lvl1pPr defTabSz="490727">
              <a:defRPr sz="671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Century Gothic" panose="020B0502020202020204" pitchFamily="34" charset="0"/>
              </a:rPr>
              <a:t>une</a:t>
            </a:r>
            <a:r>
              <a:rPr dirty="0">
                <a:latin typeface="Century Gothic" panose="020B0502020202020204" pitchFamily="34" charset="0"/>
              </a:rPr>
              <a:t> </a:t>
            </a:r>
            <a:r>
              <a:rPr dirty="0" err="1">
                <a:latin typeface="Century Gothic" panose="020B0502020202020204" pitchFamily="34" charset="0"/>
              </a:rPr>
              <a:t>arbalète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4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227" y="1247547"/>
            <a:ext cx="6886346" cy="4524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49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</Words>
  <Application>Microsoft Office PowerPoint</Application>
  <PresentationFormat>Personnalisé</PresentationFormat>
  <Paragraphs>16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Helvetica</vt:lpstr>
      <vt:lpstr>Helvetica Light</vt:lpstr>
      <vt:lpstr>Helvetica Neue</vt:lpstr>
      <vt:lpstr>White</vt:lpstr>
      <vt:lpstr>Présentation PowerPoint</vt:lpstr>
      <vt:lpstr>Présentation PowerPoint</vt:lpstr>
      <vt:lpstr>s’efforcer</vt:lpstr>
      <vt:lpstr>en vain</vt:lpstr>
      <vt:lpstr>regagner la rive</vt:lpstr>
      <vt:lpstr>la charité</vt:lpstr>
      <vt:lpstr>Présentation PowerPoint</vt:lpstr>
      <vt:lpstr>Présentation PowerPoint</vt:lpstr>
      <vt:lpstr>Présentation PowerPoint</vt:lpstr>
      <vt:lpstr>s’enfuir, partir rapidement</vt:lpstr>
      <vt:lpstr>offrande, cadeau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Formation</cp:lastModifiedBy>
  <cp:revision>4</cp:revision>
  <dcterms:modified xsi:type="dcterms:W3CDTF">2019-04-14T15:41:02Z</dcterms:modified>
</cp:coreProperties>
</file>