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Sue Ellen Francisco"/>
      <p:regular r:id="rId16"/>
    </p:embeddedFont>
    <p:embeddedFont>
      <p:font typeface="Century Gothic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CenturyGothic-regular.fntdata"/><Relationship Id="rId16" Type="http://schemas.openxmlformats.org/officeDocument/2006/relationships/font" Target="fonts/SueEllenFrancisco-regular.fntdata"/><Relationship Id="rId5" Type="http://schemas.openxmlformats.org/officeDocument/2006/relationships/slide" Target="slides/slide1.xml"/><Relationship Id="rId19" Type="http://schemas.openxmlformats.org/officeDocument/2006/relationships/font" Target="fonts/CenturyGothic-italic.fntdata"/><Relationship Id="rId6" Type="http://schemas.openxmlformats.org/officeDocument/2006/relationships/slide" Target="slides/slide2.xml"/><Relationship Id="rId18" Type="http://schemas.openxmlformats.org/officeDocument/2006/relationships/font" Target="fonts/CenturyGothic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ide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texte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vertical et text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e de titr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de section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ux contenu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seul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u avec légende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avec légende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4946052" y="1807295"/>
            <a:ext cx="352211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5400" u="none" cap="none" strike="noStrik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Infos à la Une </a:t>
            </a:r>
            <a:endParaRPr/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4409" y="1521565"/>
            <a:ext cx="1664970" cy="149479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2426641" y="3211588"/>
            <a:ext cx="7566495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Semaine de la presse et des médias dans l’école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#SPME2019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69379" y="4449380"/>
            <a:ext cx="3081020" cy="114554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5275213" y="6100388"/>
            <a:ext cx="18693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#InfosÀLaUne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/>
          <p:nvPr/>
        </p:nvSpPr>
        <p:spPr>
          <a:xfrm>
            <a:off x="123567" y="6132373"/>
            <a:ext cx="3477986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Crédits : ABC | Date : 16/07/2018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Espagne</a:t>
            </a:r>
            <a:endParaRPr/>
          </a:p>
        </p:txBody>
      </p:sp>
      <p:pic>
        <p:nvPicPr>
          <p:cNvPr id="164" name="Google Shape;16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8614" y="0"/>
            <a:ext cx="497477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16144" y="120112"/>
            <a:ext cx="1162464" cy="102906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10272224" y="6201000"/>
            <a:ext cx="1590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#InfosÀLaUne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6200" y="0"/>
            <a:ext cx="4419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 txBox="1"/>
          <p:nvPr/>
        </p:nvSpPr>
        <p:spPr>
          <a:xfrm>
            <a:off x="242047" y="6161474"/>
            <a:ext cx="289111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Crédits : Le Soir l Date : 16/07/2018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Belgique</a:t>
            </a:r>
            <a:endParaRPr/>
          </a:p>
        </p:txBody>
      </p:sp>
      <p:sp>
        <p:nvSpPr>
          <p:cNvPr id="173" name="Google Shape;173;p23"/>
          <p:cNvSpPr txBox="1"/>
          <p:nvPr/>
        </p:nvSpPr>
        <p:spPr>
          <a:xfrm>
            <a:off x="1707776" y="259528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sng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16144" y="120112"/>
            <a:ext cx="1162464" cy="102906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3"/>
          <p:cNvSpPr txBox="1"/>
          <p:nvPr/>
        </p:nvSpPr>
        <p:spPr>
          <a:xfrm>
            <a:off x="10227873" y="6201000"/>
            <a:ext cx="1634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#InfosÀLaUne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/>
        </p:nvSpPr>
        <p:spPr>
          <a:xfrm>
            <a:off x="132276" y="6231777"/>
            <a:ext cx="352532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Crédits : La Voix du Nord | Date : 16/07/2018</a:t>
            </a:r>
            <a:endParaRPr/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5307" y="120112"/>
            <a:ext cx="5271697" cy="6737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16144" y="120112"/>
            <a:ext cx="1162464" cy="102906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10094847" y="6201000"/>
            <a:ext cx="1767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#InfosÀLaUne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7137" y="0"/>
            <a:ext cx="4657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210065" y="6119336"/>
            <a:ext cx="300755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Crédits : Le Journal de Saône-et-Loire 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Date : 16/07/2018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16144" y="120112"/>
            <a:ext cx="1162464" cy="102906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10227873" y="6201000"/>
            <a:ext cx="1634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#InfosÀLaUne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6051" y="0"/>
            <a:ext cx="4648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/>
        </p:nvSpPr>
        <p:spPr>
          <a:xfrm>
            <a:off x="135467" y="6140242"/>
            <a:ext cx="377058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Crédits : Corriere dello Sport | Date : 16/07/2018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Italie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16144" y="120112"/>
            <a:ext cx="1162464" cy="102906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/>
          <p:nvPr/>
        </p:nvSpPr>
        <p:spPr>
          <a:xfrm>
            <a:off x="10257448" y="6201000"/>
            <a:ext cx="1605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#InfosÀLaUne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/>
        </p:nvSpPr>
        <p:spPr>
          <a:xfrm>
            <a:off x="152485" y="6350000"/>
            <a:ext cx="304282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Crédits : Midi Libre | Date : 16/07/2018</a:t>
            </a:r>
            <a:endParaRPr/>
          </a:p>
        </p:txBody>
      </p:sp>
      <p:pic>
        <p:nvPicPr>
          <p:cNvPr id="123" name="Google Shape;12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4166" y="160638"/>
            <a:ext cx="4303374" cy="6598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16144" y="120112"/>
            <a:ext cx="1162464" cy="102906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 txBox="1"/>
          <p:nvPr/>
        </p:nvSpPr>
        <p:spPr>
          <a:xfrm>
            <a:off x="10257448" y="6201000"/>
            <a:ext cx="1605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#InfosÀLaUne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5550" y="0"/>
            <a:ext cx="46609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 txBox="1"/>
          <p:nvPr/>
        </p:nvSpPr>
        <p:spPr>
          <a:xfrm>
            <a:off x="247169" y="6367645"/>
            <a:ext cx="301717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Crédits : Le Figaro | Date : 16/07/2018</a:t>
            </a:r>
            <a:endParaRPr/>
          </a:p>
        </p:txBody>
      </p:sp>
      <p:pic>
        <p:nvPicPr>
          <p:cNvPr id="132" name="Google Shape;13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16144" y="120112"/>
            <a:ext cx="1162464" cy="102906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/>
          <p:nvPr/>
        </p:nvSpPr>
        <p:spPr>
          <a:xfrm>
            <a:off x="10301774" y="6201000"/>
            <a:ext cx="1560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#InfosÀLaUne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8665" y="0"/>
            <a:ext cx="533466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/>
          <p:nvPr/>
        </p:nvSpPr>
        <p:spPr>
          <a:xfrm>
            <a:off x="98854" y="6266246"/>
            <a:ext cx="295465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Crédits : L'Équipe | Date : 16/07/2018</a:t>
            </a:r>
            <a:endParaRPr/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16144" y="120112"/>
            <a:ext cx="1162464" cy="102906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 txBox="1"/>
          <p:nvPr/>
        </p:nvSpPr>
        <p:spPr>
          <a:xfrm>
            <a:off x="10213098" y="6201000"/>
            <a:ext cx="1649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#InfosÀLaUne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8629" y="0"/>
            <a:ext cx="556054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 txBox="1"/>
          <p:nvPr/>
        </p:nvSpPr>
        <p:spPr>
          <a:xfrm>
            <a:off x="135924" y="6278602"/>
            <a:ext cx="307648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Crédits : Libération | Date : 16/07/2018</a:t>
            </a:r>
            <a:endParaRPr/>
          </a:p>
        </p:txBody>
      </p:sp>
      <p:pic>
        <p:nvPicPr>
          <p:cNvPr id="148" name="Google Shape;14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16144" y="120112"/>
            <a:ext cx="1162464" cy="102906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 txBox="1"/>
          <p:nvPr/>
        </p:nvSpPr>
        <p:spPr>
          <a:xfrm>
            <a:off x="10257448" y="6201000"/>
            <a:ext cx="1605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#InfosÀLaUne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5894" y="128867"/>
            <a:ext cx="5082988" cy="6353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2800" y="0"/>
            <a:ext cx="5486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 txBox="1"/>
          <p:nvPr/>
        </p:nvSpPr>
        <p:spPr>
          <a:xfrm>
            <a:off x="40341" y="6214702"/>
            <a:ext cx="341555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Crédits : Courrier Picard| Date : 16/07/2018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16144" y="120112"/>
            <a:ext cx="1162464" cy="102906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/>
          <p:nvPr/>
        </p:nvSpPr>
        <p:spPr>
          <a:xfrm>
            <a:off x="10227873" y="6201000"/>
            <a:ext cx="1634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#InfosÀLaUne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