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0" r:id="rId7"/>
    <p:sldId id="268" r:id="rId8"/>
    <p:sldId id="269" r:id="rId9"/>
    <p:sldId id="262" r:id="rId10"/>
    <p:sldId id="272" r:id="rId11"/>
    <p:sldId id="263" r:id="rId12"/>
    <p:sldId id="264" r:id="rId13"/>
    <p:sldId id="265" r:id="rId14"/>
    <p:sldId id="266" r:id="rId15"/>
    <p:sldId id="267" r:id="rId16"/>
    <p:sldId id="270" r:id="rId1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Sue Ellen Francisco" panose="02000000000000000000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aed1deee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aed1deee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574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aed1dee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aed1dee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aed1deee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aed1deee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aed1deee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aed1deee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aed1deee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aed1deee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aed1dee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aed1dee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aed1dee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aed1deee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aed1dee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aed1dee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aed1deee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aed1deee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aed1deee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aed1deee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27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aed1deee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aed1deee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aed1deee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aed1deee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aed1deee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aed1deee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aed1deee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aed1deee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aed1deee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aed1deee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31365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600" b="1" dirty="0">
                <a:latin typeface="Sue Ellen Francisco"/>
                <a:ea typeface="Sue Ellen Francisco"/>
                <a:cs typeface="Sue Ellen Francisco"/>
                <a:sym typeface="Sue Ellen Francisco"/>
              </a:rPr>
              <a:t>Les gestes écocitoyens</a:t>
            </a:r>
            <a:endParaRPr sz="9600" b="1" dirty="0"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72" y="2144724"/>
            <a:ext cx="2655471" cy="26554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966952" y="395106"/>
            <a:ext cx="7861738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b="1" dirty="0">
                <a:latin typeface="Century Gothic"/>
                <a:ea typeface="Century Gothic"/>
                <a:cs typeface="Century Gothic"/>
                <a:sym typeface="Century Gothic"/>
              </a:rPr>
              <a:t>Garder les feuilles sur lesquelles il reste de la place pour dessiner ou écrire</a:t>
            </a:r>
            <a:endParaRPr sz="43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4589"/>
          <a:stretch/>
        </p:blipFill>
        <p:spPr>
          <a:xfrm>
            <a:off x="5390002" y="2743136"/>
            <a:ext cx="2513777" cy="1879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7986" y="2626081"/>
            <a:ext cx="1634062" cy="23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/>
          <p:nvPr/>
        </p:nvSpPr>
        <p:spPr>
          <a:xfrm>
            <a:off x="4012825" y="3457082"/>
            <a:ext cx="1016400" cy="46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2" y="99676"/>
            <a:ext cx="1158272" cy="115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6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782" y="2479240"/>
            <a:ext cx="1426819" cy="224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4796" y="2586759"/>
            <a:ext cx="1016400" cy="20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4;p16"/>
          <p:cNvSpPr txBox="1">
            <a:spLocks/>
          </p:cNvSpPr>
          <p:nvPr/>
        </p:nvSpPr>
        <p:spPr>
          <a:xfrm>
            <a:off x="1186100" y="395110"/>
            <a:ext cx="69171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Fermer la porte et les fenêtres pour éviter de gaspiller de l’énergie</a:t>
            </a:r>
            <a:endParaRPr lang="fr-FR" sz="4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2" y="99676"/>
            <a:ext cx="1158272" cy="1158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r="64057" b="17859"/>
          <a:stretch/>
        </p:blipFill>
        <p:spPr>
          <a:xfrm>
            <a:off x="3743853" y="2550108"/>
            <a:ext cx="1801594" cy="22320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4;p16"/>
          <p:cNvSpPr txBox="1">
            <a:spLocks/>
          </p:cNvSpPr>
          <p:nvPr/>
        </p:nvSpPr>
        <p:spPr>
          <a:xfrm>
            <a:off x="1186100" y="395110"/>
            <a:ext cx="69171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Venir à l’école à pied,</a:t>
            </a:r>
          </a:p>
          <a:p>
            <a:r>
              <a:rPr lang="fr-FR" sz="4600" b="1" dirty="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fr-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n trottinette ou</a:t>
            </a:r>
          </a:p>
          <a:p>
            <a:r>
              <a:rPr lang="fr-FR" sz="4600" b="1" dirty="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fr-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n vélo</a:t>
            </a:r>
            <a:endParaRPr lang="fr-FR" sz="4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2" y="99676"/>
            <a:ext cx="1158272" cy="1158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ctrTitle"/>
          </p:nvPr>
        </p:nvSpPr>
        <p:spPr>
          <a:xfrm>
            <a:off x="1186100" y="211175"/>
            <a:ext cx="6917100" cy="12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600" b="1" dirty="0">
                <a:latin typeface="Century Gothic"/>
                <a:ea typeface="Century Gothic"/>
                <a:cs typeface="Century Gothic"/>
                <a:sym typeface="Century Gothic"/>
              </a:rPr>
              <a:t>Venir à l’école en bus</a:t>
            </a:r>
            <a:endParaRPr sz="4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l="58598" r="628"/>
          <a:stretch/>
        </p:blipFill>
        <p:spPr>
          <a:xfrm>
            <a:off x="3428269" y="1723861"/>
            <a:ext cx="2447014" cy="286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2" y="99676"/>
            <a:ext cx="1158272" cy="1158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789" y="2106297"/>
            <a:ext cx="1831721" cy="262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2" y="99676"/>
            <a:ext cx="1158272" cy="1158272"/>
          </a:xfrm>
          <a:prstGeom prst="rect">
            <a:avLst/>
          </a:prstGeom>
        </p:spPr>
      </p:pic>
      <p:sp>
        <p:nvSpPr>
          <p:cNvPr id="7" name="Google Shape;60;p14"/>
          <p:cNvSpPr txBox="1">
            <a:spLocks/>
          </p:cNvSpPr>
          <p:nvPr/>
        </p:nvSpPr>
        <p:spPr>
          <a:xfrm>
            <a:off x="1186100" y="283781"/>
            <a:ext cx="6917100" cy="163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Fermer le robinet quand je ne l’utilise pas</a:t>
            </a:r>
            <a:endParaRPr lang="fr-FR" sz="4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400" y="2096273"/>
            <a:ext cx="3860503" cy="25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2" y="99676"/>
            <a:ext cx="1158272" cy="1158272"/>
          </a:xfrm>
          <a:prstGeom prst="rect">
            <a:avLst/>
          </a:prstGeom>
        </p:spPr>
      </p:pic>
      <p:sp>
        <p:nvSpPr>
          <p:cNvPr id="7" name="Google Shape;60;p14"/>
          <p:cNvSpPr txBox="1">
            <a:spLocks/>
          </p:cNvSpPr>
          <p:nvPr/>
        </p:nvSpPr>
        <p:spPr>
          <a:xfrm>
            <a:off x="1186100" y="283781"/>
            <a:ext cx="6917100" cy="163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Ne pas jouer</a:t>
            </a:r>
          </a:p>
          <a:p>
            <a:r>
              <a:rPr lang="fr-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avec l’eau</a:t>
            </a:r>
            <a:endParaRPr lang="fr-FR" sz="4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830318" y="788278"/>
            <a:ext cx="7420304" cy="35013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0" b="1" dirty="0">
                <a:latin typeface="Sue Ellen Francisco"/>
                <a:ea typeface="Sue Ellen Francisco"/>
                <a:cs typeface="Sue Ellen Francisco"/>
                <a:sym typeface="Sue Ellen Francisco"/>
              </a:rPr>
              <a:t>Êtes-vous prêts à relever ces défis?</a:t>
            </a:r>
            <a:endParaRPr sz="9000" b="1" dirty="0"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2" y="99676"/>
            <a:ext cx="1158272" cy="1158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186100" y="283781"/>
            <a:ext cx="6917100" cy="16384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Eteindre </a:t>
            </a:r>
            <a:r>
              <a:rPr lang="fr" sz="4800" b="1" dirty="0">
                <a:latin typeface="Century Gothic"/>
                <a:ea typeface="Century Gothic"/>
                <a:cs typeface="Century Gothic"/>
                <a:sym typeface="Century Gothic"/>
              </a:rPr>
              <a:t>la lumière en sortant d’une pièce</a:t>
            </a:r>
            <a:endParaRPr sz="4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835" y="2027954"/>
            <a:ext cx="4175629" cy="27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2" y="99676"/>
            <a:ext cx="1158272" cy="1158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679" y="1972863"/>
            <a:ext cx="2845175" cy="28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2" y="99676"/>
            <a:ext cx="1158272" cy="1158272"/>
          </a:xfrm>
          <a:prstGeom prst="rect">
            <a:avLst/>
          </a:prstGeom>
        </p:spPr>
      </p:pic>
      <p:sp>
        <p:nvSpPr>
          <p:cNvPr id="7" name="Google Shape;60;p14"/>
          <p:cNvSpPr txBox="1">
            <a:spLocks/>
          </p:cNvSpPr>
          <p:nvPr/>
        </p:nvSpPr>
        <p:spPr>
          <a:xfrm>
            <a:off x="1186100" y="283781"/>
            <a:ext cx="6917100" cy="163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Jeter </a:t>
            </a:r>
            <a:r>
              <a:rPr lang="fr-FR" sz="4600" b="1" dirty="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fr-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es </a:t>
            </a:r>
            <a:r>
              <a:rPr lang="fr-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déchets dans une poubelle</a:t>
            </a:r>
            <a:endParaRPr lang="fr-FR" sz="4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679" y="1972863"/>
            <a:ext cx="2845175" cy="28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2" y="99676"/>
            <a:ext cx="1158272" cy="1158272"/>
          </a:xfrm>
          <a:prstGeom prst="rect">
            <a:avLst/>
          </a:prstGeom>
        </p:spPr>
      </p:pic>
      <p:sp>
        <p:nvSpPr>
          <p:cNvPr id="7" name="Google Shape;60;p14"/>
          <p:cNvSpPr txBox="1">
            <a:spLocks/>
          </p:cNvSpPr>
          <p:nvPr/>
        </p:nvSpPr>
        <p:spPr>
          <a:xfrm>
            <a:off x="1186100" y="283781"/>
            <a:ext cx="7337790" cy="163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Faire une sortie spéciale « Chasse aux déchets »</a:t>
            </a:r>
            <a:endParaRPr lang="fr-FR" sz="4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670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1186100" y="395110"/>
            <a:ext cx="691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600" b="1" dirty="0">
                <a:latin typeface="Century Gothic"/>
                <a:ea typeface="Century Gothic"/>
                <a:cs typeface="Century Gothic"/>
                <a:sym typeface="Century Gothic"/>
              </a:rPr>
              <a:t>Trier </a:t>
            </a:r>
            <a:r>
              <a:rPr lang="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les </a:t>
            </a:r>
            <a:r>
              <a:rPr lang="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déchets</a:t>
            </a:r>
            <a:br>
              <a:rPr lang="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dans </a:t>
            </a:r>
            <a:r>
              <a:rPr lang="fr" sz="4600" b="1" dirty="0">
                <a:latin typeface="Century Gothic"/>
                <a:ea typeface="Century Gothic"/>
                <a:cs typeface="Century Gothic"/>
                <a:sym typeface="Century Gothic"/>
              </a:rPr>
              <a:t>des poubelles </a:t>
            </a:r>
            <a:r>
              <a:rPr lang="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différentes</a:t>
            </a:r>
            <a:endParaRPr sz="4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729" y="2606567"/>
            <a:ext cx="2934271" cy="2179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2" y="99676"/>
            <a:ext cx="1158272" cy="1158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588" y="2618138"/>
            <a:ext cx="3170825" cy="21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4;p16"/>
          <p:cNvSpPr txBox="1">
            <a:spLocks/>
          </p:cNvSpPr>
          <p:nvPr/>
        </p:nvSpPr>
        <p:spPr>
          <a:xfrm>
            <a:off x="1186100" y="395110"/>
            <a:ext cx="69171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Utiliser les déchets organiques pour faire du compost</a:t>
            </a:r>
            <a:endParaRPr lang="fr-FR" sz="4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2" y="99676"/>
            <a:ext cx="1158272" cy="115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906" y="2543439"/>
            <a:ext cx="2960463" cy="221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2" y="99676"/>
            <a:ext cx="1158272" cy="1158272"/>
          </a:xfrm>
          <a:prstGeom prst="rect">
            <a:avLst/>
          </a:prstGeom>
        </p:spPr>
      </p:pic>
      <p:sp>
        <p:nvSpPr>
          <p:cNvPr id="7" name="Google Shape;96;p19"/>
          <p:cNvSpPr txBox="1">
            <a:spLocks/>
          </p:cNvSpPr>
          <p:nvPr/>
        </p:nvSpPr>
        <p:spPr>
          <a:xfrm>
            <a:off x="966952" y="395106"/>
            <a:ext cx="786173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3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Mettre les piles usagées dans les poubelles spéciales des magasins</a:t>
            </a:r>
            <a:endParaRPr lang="fr-FR" sz="43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729937" y="2972541"/>
            <a:ext cx="2335768" cy="128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2" y="99676"/>
            <a:ext cx="1158272" cy="1158272"/>
          </a:xfrm>
          <a:prstGeom prst="rect">
            <a:avLst/>
          </a:prstGeom>
        </p:spPr>
      </p:pic>
      <p:sp>
        <p:nvSpPr>
          <p:cNvPr id="7" name="Google Shape;96;p19"/>
          <p:cNvSpPr txBox="1">
            <a:spLocks/>
          </p:cNvSpPr>
          <p:nvPr/>
        </p:nvSpPr>
        <p:spPr>
          <a:xfrm>
            <a:off x="1019502" y="395106"/>
            <a:ext cx="786173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3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Recycler mes bouchons en plastiques en les apportant dans le container spécial</a:t>
            </a:r>
            <a:endParaRPr lang="fr-FR" sz="43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2" y="99676"/>
            <a:ext cx="1158272" cy="1158272"/>
          </a:xfrm>
          <a:prstGeom prst="rect">
            <a:avLst/>
          </a:prstGeom>
        </p:spPr>
      </p:pic>
      <p:sp>
        <p:nvSpPr>
          <p:cNvPr id="8" name="Google Shape;60;p14"/>
          <p:cNvSpPr txBox="1">
            <a:spLocks/>
          </p:cNvSpPr>
          <p:nvPr/>
        </p:nvSpPr>
        <p:spPr>
          <a:xfrm>
            <a:off x="1186100" y="283781"/>
            <a:ext cx="7337790" cy="163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Trier le papier dans une poubelle spéciale</a:t>
            </a:r>
            <a:endParaRPr lang="fr-FR" sz="4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878" y="2106297"/>
            <a:ext cx="3585921" cy="2610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123</Words>
  <Application>Microsoft Office PowerPoint</Application>
  <PresentationFormat>Affichage à l'écran (16:9)</PresentationFormat>
  <Paragraphs>19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Century Gothic</vt:lpstr>
      <vt:lpstr>Arial</vt:lpstr>
      <vt:lpstr>Sue Ellen Francisco</vt:lpstr>
      <vt:lpstr>Simple Light</vt:lpstr>
      <vt:lpstr>Les gestes écocitoyens</vt:lpstr>
      <vt:lpstr>Eteindre la lumière en sortant d’une pièce</vt:lpstr>
      <vt:lpstr>Présentation PowerPoint</vt:lpstr>
      <vt:lpstr>Présentation PowerPoint</vt:lpstr>
      <vt:lpstr>Trier les déchets dans des poubelles différentes</vt:lpstr>
      <vt:lpstr>Présentation PowerPoint</vt:lpstr>
      <vt:lpstr>Présentation PowerPoint</vt:lpstr>
      <vt:lpstr>Présentation PowerPoint</vt:lpstr>
      <vt:lpstr>Présentation PowerPoint</vt:lpstr>
      <vt:lpstr>Garder les feuilles sur lesquelles il reste de la place pour dessiner ou écrire</vt:lpstr>
      <vt:lpstr>Présentation PowerPoint</vt:lpstr>
      <vt:lpstr>Présentation PowerPoint</vt:lpstr>
      <vt:lpstr>Venir à l’école en bus</vt:lpstr>
      <vt:lpstr>Présentation PowerPoint</vt:lpstr>
      <vt:lpstr>Présentation PowerPoint</vt:lpstr>
      <vt:lpstr>Êtes-vous prêts à relever ces défis?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gestes écocitoyens</dc:title>
  <cp:lastModifiedBy>Formation</cp:lastModifiedBy>
  <cp:revision>10</cp:revision>
  <dcterms:modified xsi:type="dcterms:W3CDTF">2019-01-12T19:36:22Z</dcterms:modified>
</cp:coreProperties>
</file>