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595"/>
  </p:normalViewPr>
  <p:slideViewPr>
    <p:cSldViewPr snapToGrid="0" snapToObjects="1">
      <p:cViewPr varScale="1">
        <p:scale>
          <a:sx n="85" d="100"/>
          <a:sy n="85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04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65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53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05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0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7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4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7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51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21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23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3BC5-8ED4-E34B-B457-8289C4BC53D9}" type="datetimeFigureOut">
              <a:rPr lang="fr-FR" smtClean="0"/>
              <a:t>17/11/2018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DCDDD-CBFC-6D41-9386-8A894CA4D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92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https://lh6.googleusercontent.com/NUGF7WI-8fRuF8iQixDvTvocsZqm6DZ4NSWE93RXTii0HYorVQNlS5J6CoH8q-iXXDGmju0zketLlE4rRCmM_SBS6aZ6TI9tCbgkBapQdZCyopieZsoiMYUePVFdWlbwP2J6GZax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ésultat de recherche d'images pour &quot;emcpartageons&quot;">
            <a:extLst>
              <a:ext uri="{FF2B5EF4-FFF2-40B4-BE49-F238E27FC236}">
                <a16:creationId xmlns:a16="http://schemas.microsoft.com/office/drawing/2014/main" id="{2A032BD4-3754-D444-B552-849F5FA58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0" y="156714"/>
            <a:ext cx="772419" cy="77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8A8C15C-6016-3749-92E8-1A5D159FD7F3}"/>
              </a:ext>
            </a:extLst>
          </p:cNvPr>
          <p:cNvSpPr txBox="1"/>
          <p:nvPr/>
        </p:nvSpPr>
        <p:spPr>
          <a:xfrm>
            <a:off x="1100269" y="414735"/>
            <a:ext cx="6567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entury Gothic" panose="020B0502020202020204" pitchFamily="34" charset="0"/>
              </a:rPr>
              <a:t>Colle les étiquettes correspondant à la petite fille et au groupe d’enfants.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AEEFC3-3759-8C49-B045-14F8339C1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45731"/>
              </p:ext>
            </p:extLst>
          </p:nvPr>
        </p:nvGraphicFramePr>
        <p:xfrm>
          <a:off x="293983" y="1091621"/>
          <a:ext cx="9360000" cy="55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1060682030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306443998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entury Gothic" panose="020B0502020202020204" pitchFamily="34" charset="0"/>
                        </a:rPr>
                        <a:t>La petite fille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entury Gothic" panose="020B0502020202020204" pitchFamily="34" charset="0"/>
                        </a:rPr>
                        <a:t>Le groupe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50252"/>
                  </a:ext>
                </a:extLst>
              </a:tr>
              <a:tr h="414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599629"/>
                  </a:ext>
                </a:extLst>
              </a:tr>
            </a:tbl>
          </a:graphicData>
        </a:graphic>
      </p:graphicFrame>
      <p:pic>
        <p:nvPicPr>
          <p:cNvPr id="7" name="Image 1" descr="https://lh6.googleusercontent.com/NUGF7WI-8fRuF8iQixDvTvocsZqm6DZ4NSWE93RXTii0HYorVQNlS5J6CoH8q-iXXDGmju0zketLlE4rRCmM_SBS6aZ6TI9tCbgkBapQdZCyopieZsoiMYUePVFdWlbwP2J6GZax">
            <a:extLst>
              <a:ext uri="{FF2B5EF4-FFF2-40B4-BE49-F238E27FC236}">
                <a16:creationId xmlns:a16="http://schemas.microsoft.com/office/drawing/2014/main" id="{6C9A4E68-14B0-B849-94BF-9355504B2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6875" l="9906" r="89623">
                        <a14:foregroundMark x1="48113" y1="54688" x2="48113" y2="54688"/>
                        <a14:foregroundMark x1="30660" y1="67813" x2="30660" y2="67813"/>
                        <a14:foregroundMark x1="21698" y1="67500" x2="21698" y2="67500"/>
                        <a14:foregroundMark x1="21226" y1="65938" x2="21226" y2="65938"/>
                        <a14:foregroundMark x1="24057" y1="68125" x2="24057" y2="68125"/>
                        <a14:foregroundMark x1="23585" y1="62813" x2="23585" y2="62813"/>
                        <a14:foregroundMark x1="33491" y1="70313" x2="33491" y2="70313"/>
                        <a14:foregroundMark x1="50943" y1="61563" x2="50943" y2="61563"/>
                        <a14:foregroundMark x1="50943" y1="60000" x2="50943" y2="60000"/>
                        <a14:foregroundMark x1="49528" y1="71563" x2="49528" y2="71563"/>
                        <a14:foregroundMark x1="48585" y1="74688" x2="48585" y2="74688"/>
                        <a14:backgroundMark x1="31604" y1="62187" x2="31604" y2="62187"/>
                        <a14:backgroundMark x1="41038" y1="72500" x2="41038" y2="7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40" t="13317" r="10108" b="6452"/>
          <a:stretch>
            <a:fillRect/>
          </a:stretch>
        </p:blipFill>
        <p:spPr bwMode="auto">
          <a:xfrm>
            <a:off x="2312092" y="1448355"/>
            <a:ext cx="610050" cy="91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86916BE-5F31-1347-BCD8-BE2D7CDE839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797" b="89873" l="4274" r="89744">
                        <a14:foregroundMark x1="17664" y1="15190" x2="17664" y2="15190"/>
                        <a14:foregroundMark x1="18234" y1="15190" x2="18234" y2="15190"/>
                        <a14:backgroundMark x1="52991" y1="25316" x2="52991" y2="25316"/>
                        <a14:backgroundMark x1="48718" y1="26582" x2="48718" y2="26582"/>
                        <a14:backgroundMark x1="53846" y1="34177" x2="53846" y2="34177"/>
                        <a14:backgroundMark x1="38462" y1="58861" x2="38462" y2="58861"/>
                        <a14:backgroundMark x1="48148" y1="60127" x2="48148" y2="60127"/>
                        <a14:backgroundMark x1="38177" y1="62975" x2="38177" y2="62975"/>
                        <a14:backgroundMark x1="34473" y1="68038" x2="34473" y2="68038"/>
                        <a14:backgroundMark x1="68661" y1="71519" x2="68661" y2="71519"/>
                        <a14:backgroundMark x1="72650" y1="65190" x2="72650" y2="65190"/>
                        <a14:backgroundMark x1="81766" y1="65506" x2="81766" y2="65506"/>
                        <a14:backgroundMark x1="74359" y1="83544" x2="74359" y2="83544"/>
                        <a14:backgroundMark x1="16524" y1="43354" x2="16524" y2="43354"/>
                        <a14:backgroundMark x1="20513" y1="47785" x2="20513" y2="47785"/>
                      </a14:backgroundRemoval>
                    </a14:imgEffect>
                  </a14:imgLayer>
                </a14:imgProps>
              </a:ext>
            </a:extLst>
          </a:blip>
          <a:srcRect l="-1" r="5553" b="9783"/>
          <a:stretch/>
        </p:blipFill>
        <p:spPr>
          <a:xfrm>
            <a:off x="6735127" y="1382349"/>
            <a:ext cx="1212127" cy="10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4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091670B-5247-5C47-A3CF-EF4E124FC353}"/>
              </a:ext>
            </a:extLst>
          </p:cNvPr>
          <p:cNvSpPr txBox="1"/>
          <p:nvPr/>
        </p:nvSpPr>
        <p:spPr>
          <a:xfrm>
            <a:off x="1411997" y="678896"/>
            <a:ext cx="4649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entury Gothic" panose="020B0502020202020204" pitchFamily="34" charset="0"/>
              </a:rPr>
              <a:t>Découpe les étiquettes et colle-les dans le tableau.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2177766-01CF-534C-BC1E-B627B69CB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91260"/>
              </p:ext>
            </p:extLst>
          </p:nvPr>
        </p:nvGraphicFramePr>
        <p:xfrm>
          <a:off x="639578" y="1362141"/>
          <a:ext cx="864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6269948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92361324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23082767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660803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591491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68094899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2986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C0A88081-3E6F-8C4A-B7A1-598945AC1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4" y="1437077"/>
            <a:ext cx="1283567" cy="1296664"/>
          </a:xfrm>
          <a:prstGeom prst="rect">
            <a:avLst/>
          </a:prstGeom>
        </p:spPr>
      </p:pic>
      <p:pic>
        <p:nvPicPr>
          <p:cNvPr id="6" name="Picture 4" descr="Résultat de recherche d'images pour &quot;emcpartageons&quot;">
            <a:extLst>
              <a:ext uri="{FF2B5EF4-FFF2-40B4-BE49-F238E27FC236}">
                <a16:creationId xmlns:a16="http://schemas.microsoft.com/office/drawing/2014/main" id="{E5C66ECF-D29C-C24A-A2FE-AB17235B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8" y="401988"/>
            <a:ext cx="772419" cy="77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4F1CB45-4120-3C48-9DCF-1B28EB0BC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3910" y="1441907"/>
            <a:ext cx="1243988" cy="1291834"/>
          </a:xfrm>
          <a:prstGeom prst="rect">
            <a:avLst/>
          </a:prstGeom>
        </p:spPr>
      </p:pic>
      <p:pic>
        <p:nvPicPr>
          <p:cNvPr id="8" name="image19.png">
            <a:extLst>
              <a:ext uri="{FF2B5EF4-FFF2-40B4-BE49-F238E27FC236}">
                <a16:creationId xmlns:a16="http://schemas.microsoft.com/office/drawing/2014/main" id="{507DAA6E-D6AD-AA4F-A98C-4E550E60B5C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676720" y="1424380"/>
            <a:ext cx="1144177" cy="1320650"/>
          </a:xfrm>
          <a:prstGeom prst="rect">
            <a:avLst/>
          </a:prstGeom>
          <a:ln/>
        </p:spPr>
      </p:pic>
      <p:pic>
        <p:nvPicPr>
          <p:cNvPr id="9" name="image13.png">
            <a:extLst>
              <a:ext uri="{FF2B5EF4-FFF2-40B4-BE49-F238E27FC236}">
                <a16:creationId xmlns:a16="http://schemas.microsoft.com/office/drawing/2014/main" id="{91618E0C-11C0-3043-86D7-6607BA3CBB7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035852" y="1448366"/>
            <a:ext cx="1290664" cy="1296665"/>
          </a:xfrm>
          <a:prstGeom prst="rect">
            <a:avLst/>
          </a:prstGeom>
          <a:ln/>
        </p:spPr>
      </p:pic>
      <p:pic>
        <p:nvPicPr>
          <p:cNvPr id="10" name="image5.png" descr="C:\Users\Melanie\Dropbox\Besoin de ton avis stp\#Emotions\Images\Trousse pour exprimer ses émotions\Pictogrammes émotions\tristesse.png">
            <a:extLst>
              <a:ext uri="{FF2B5EF4-FFF2-40B4-BE49-F238E27FC236}">
                <a16:creationId xmlns:a16="http://schemas.microsoft.com/office/drawing/2014/main" id="{8928A10B-47E1-C344-9E79-B1458C9D44F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462482" y="1424380"/>
            <a:ext cx="1320650" cy="1320650"/>
          </a:xfrm>
          <a:prstGeom prst="rect">
            <a:avLst/>
          </a:prstGeom>
          <a:ln/>
        </p:spPr>
      </p:pic>
      <p:pic>
        <p:nvPicPr>
          <p:cNvPr id="11" name="image2.png" descr="C:\Users\Melanie\Dropbox\Besoin de ton avis stp\#Emotions\Images\Trousse pour exprimer ses émotions\Pictogrammes émotions\peur.png">
            <a:extLst>
              <a:ext uri="{FF2B5EF4-FFF2-40B4-BE49-F238E27FC236}">
                <a16:creationId xmlns:a16="http://schemas.microsoft.com/office/drawing/2014/main" id="{D30D97F6-E6E3-2545-B52B-A96156539B3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907810" y="1424380"/>
            <a:ext cx="1320650" cy="1320650"/>
          </a:xfrm>
          <a:prstGeom prst="rect">
            <a:avLst/>
          </a:prstGeom>
          <a:ln/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4D05216-1B8D-BB4B-98C3-238788119AF4}"/>
              </a:ext>
            </a:extLst>
          </p:cNvPr>
          <p:cNvSpPr txBox="1"/>
          <p:nvPr/>
        </p:nvSpPr>
        <p:spPr>
          <a:xfrm>
            <a:off x="1411997" y="4194484"/>
            <a:ext cx="4649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entury Gothic" panose="020B0502020202020204" pitchFamily="34" charset="0"/>
              </a:rPr>
              <a:t>Découpe les étiquettes et colle-les dans le tableau.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4D0F6820-97CB-B942-B8D1-6890CC32B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13890"/>
              </p:ext>
            </p:extLst>
          </p:nvPr>
        </p:nvGraphicFramePr>
        <p:xfrm>
          <a:off x="639578" y="4877729"/>
          <a:ext cx="864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6269948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92361324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23082767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660803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591491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68094899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2986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AFAD8A27-BFEE-E740-B314-073916927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4" y="4952665"/>
            <a:ext cx="1283567" cy="1296664"/>
          </a:xfrm>
          <a:prstGeom prst="rect">
            <a:avLst/>
          </a:prstGeom>
        </p:spPr>
      </p:pic>
      <p:pic>
        <p:nvPicPr>
          <p:cNvPr id="15" name="Picture 4" descr="Résultat de recherche d'images pour &quot;emcpartageons&quot;">
            <a:extLst>
              <a:ext uri="{FF2B5EF4-FFF2-40B4-BE49-F238E27FC236}">
                <a16:creationId xmlns:a16="http://schemas.microsoft.com/office/drawing/2014/main" id="{770F889F-EE12-1041-BD23-7407EC7B8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7" y="3962164"/>
            <a:ext cx="772419" cy="77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2AE4421-F44A-0742-A8C0-A604F7AA2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3910" y="4957495"/>
            <a:ext cx="1243988" cy="1291834"/>
          </a:xfrm>
          <a:prstGeom prst="rect">
            <a:avLst/>
          </a:prstGeom>
        </p:spPr>
      </p:pic>
      <p:pic>
        <p:nvPicPr>
          <p:cNvPr id="17" name="image19.png">
            <a:extLst>
              <a:ext uri="{FF2B5EF4-FFF2-40B4-BE49-F238E27FC236}">
                <a16:creationId xmlns:a16="http://schemas.microsoft.com/office/drawing/2014/main" id="{66E32154-B374-914B-8703-6896D1749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676720" y="4939968"/>
            <a:ext cx="1144177" cy="1320650"/>
          </a:xfrm>
          <a:prstGeom prst="rect">
            <a:avLst/>
          </a:prstGeom>
          <a:ln/>
        </p:spPr>
      </p:pic>
      <p:pic>
        <p:nvPicPr>
          <p:cNvPr id="18" name="image13.png">
            <a:extLst>
              <a:ext uri="{FF2B5EF4-FFF2-40B4-BE49-F238E27FC236}">
                <a16:creationId xmlns:a16="http://schemas.microsoft.com/office/drawing/2014/main" id="{BDCBFCBC-215D-0C47-8BF7-F55ED8F82EA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035852" y="4952665"/>
            <a:ext cx="1290664" cy="1296665"/>
          </a:xfrm>
          <a:prstGeom prst="rect">
            <a:avLst/>
          </a:prstGeom>
          <a:ln/>
        </p:spPr>
      </p:pic>
      <p:pic>
        <p:nvPicPr>
          <p:cNvPr id="19" name="image5.png" descr="C:\Users\Melanie\Dropbox\Besoin de ton avis stp\#Emotions\Images\Trousse pour exprimer ses émotions\Pictogrammes émotions\tristesse.png">
            <a:extLst>
              <a:ext uri="{FF2B5EF4-FFF2-40B4-BE49-F238E27FC236}">
                <a16:creationId xmlns:a16="http://schemas.microsoft.com/office/drawing/2014/main" id="{DD1D77E9-00AA-BB49-B257-1AAF898E8D9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462482" y="4939968"/>
            <a:ext cx="1320650" cy="1320650"/>
          </a:xfrm>
          <a:prstGeom prst="rect">
            <a:avLst/>
          </a:prstGeom>
          <a:ln/>
        </p:spPr>
      </p:pic>
      <p:pic>
        <p:nvPicPr>
          <p:cNvPr id="20" name="image2.png" descr="C:\Users\Melanie\Dropbox\Besoin de ton avis stp\#Emotions\Images\Trousse pour exprimer ses émotions\Pictogrammes émotions\peur.png">
            <a:extLst>
              <a:ext uri="{FF2B5EF4-FFF2-40B4-BE49-F238E27FC236}">
                <a16:creationId xmlns:a16="http://schemas.microsoft.com/office/drawing/2014/main" id="{D78B55DE-0C66-7740-A541-D747E8EB9F93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907810" y="4939968"/>
            <a:ext cx="1320650" cy="13206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09588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36</Words>
  <Application>Microsoft Office PowerPoint</Application>
  <PresentationFormat>Format A4 (210 x 297 mm)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Formation</cp:lastModifiedBy>
  <cp:revision>6</cp:revision>
  <dcterms:created xsi:type="dcterms:W3CDTF">2018-11-16T21:57:29Z</dcterms:created>
  <dcterms:modified xsi:type="dcterms:W3CDTF">2018-11-16T23:09:54Z</dcterms:modified>
</cp:coreProperties>
</file>