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70" r:id="rId2"/>
  </p:sldIdLst>
  <p:sldSz cx="6858000" cy="9906000" type="A4"/>
  <p:notesSz cx="6858000" cy="9144000"/>
  <p:embeddedFontLst>
    <p:embeddedFont>
      <p:font typeface="Questrial" panose="020B0604020202020204" charset="0"/>
      <p:regular r:id="rId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120">
          <p15:clr>
            <a:srgbClr val="000000"/>
          </p15:clr>
        </p15:guide>
        <p15:guide id="3" orient="horz" pos="3120">
          <p15:clr>
            <a:srgbClr val="A4A3A4"/>
          </p15:clr>
        </p15:guide>
        <p15:guide id="4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D49858-B7ED-457A-8540-8561F8FFC983}">
  <a:tblStyle styleId="{A4D49858-B7ED-457A-8540-8561F8FFC98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136" y="120"/>
      </p:cViewPr>
      <p:guideLst>
        <p:guide orient="horz" pos="2160"/>
        <p:guide pos="3120"/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63316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342900" y="9181396"/>
            <a:ext cx="1600200" cy="52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343150" y="9181396"/>
            <a:ext cx="2171700" cy="52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4914900" y="9181396"/>
            <a:ext cx="1600200" cy="52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1517475" y="3851276"/>
            <a:ext cx="8452201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-1625776" y="2365376"/>
            <a:ext cx="8452201" cy="451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342900" y="9181396"/>
            <a:ext cx="1600200" cy="52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343150" y="9181396"/>
            <a:ext cx="2171700" cy="52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914900" y="9181396"/>
            <a:ext cx="1600200" cy="52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342900" y="9181396"/>
            <a:ext cx="1600200" cy="52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2343150" y="9181396"/>
            <a:ext cx="2171700" cy="52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4914900" y="9181396"/>
            <a:ext cx="1600200" cy="52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42900" y="2311402"/>
            <a:ext cx="3028950" cy="6537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3486150" y="2311402"/>
            <a:ext cx="3028950" cy="6537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342900" y="9181396"/>
            <a:ext cx="1600200" cy="52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2343150" y="9181396"/>
            <a:ext cx="2171700" cy="52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4914900" y="9181396"/>
            <a:ext cx="1600200" cy="52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3483771" y="2217385"/>
            <a:ext cx="3031331" cy="92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3483771" y="3141486"/>
            <a:ext cx="3031331" cy="5707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342900" y="9181396"/>
            <a:ext cx="1600200" cy="52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2343150" y="9181396"/>
            <a:ext cx="2171700" cy="52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4914900" y="9181396"/>
            <a:ext cx="1600200" cy="52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342900" y="9181396"/>
            <a:ext cx="1600200" cy="52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2343150" y="9181396"/>
            <a:ext cx="2171700" cy="52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4914900" y="9181396"/>
            <a:ext cx="1600200" cy="52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342900" y="9181396"/>
            <a:ext cx="1600200" cy="52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2343150" y="9181396"/>
            <a:ext cx="2171700" cy="52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4914900" y="9181396"/>
            <a:ext cx="1600200" cy="52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42901" y="394407"/>
            <a:ext cx="2256235" cy="167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2681288" y="394408"/>
            <a:ext cx="3833813" cy="8454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342901" y="2072924"/>
            <a:ext cx="2256235" cy="6775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342900" y="9181396"/>
            <a:ext cx="1600200" cy="52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2343150" y="9181396"/>
            <a:ext cx="2171700" cy="52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4914900" y="9181396"/>
            <a:ext cx="1600200" cy="52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342900" y="9181396"/>
            <a:ext cx="1600200" cy="52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2343150" y="9181396"/>
            <a:ext cx="2171700" cy="52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4914900" y="9181396"/>
            <a:ext cx="1600200" cy="52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160249" y="2494052"/>
            <a:ext cx="6537502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342900" y="9181396"/>
            <a:ext cx="1600200" cy="52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2343150" y="9181396"/>
            <a:ext cx="2171700" cy="52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4914900" y="9181396"/>
            <a:ext cx="1600200" cy="52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342900" y="9181396"/>
            <a:ext cx="1600200" cy="52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2343150" y="9181396"/>
            <a:ext cx="2171700" cy="52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4914900" y="9181396"/>
            <a:ext cx="1600200" cy="52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frama.link/8HC8Erzh" TargetMode="External"/><Relationship Id="rId13" Type="http://schemas.microsoft.com/office/2007/relationships/hdphoto" Target="../media/hdphoto2.wdp"/><Relationship Id="rId1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hyperlink" Target="https://frama.link/mQ8d1wEk" TargetMode="External"/><Relationship Id="rId12" Type="http://schemas.openxmlformats.org/officeDocument/2006/relationships/image" Target="../media/image2.pn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rama.link/FHxWzqSW" TargetMode="External"/><Relationship Id="rId11" Type="http://schemas.openxmlformats.org/officeDocument/2006/relationships/hyperlink" Target="https://frama.link/THX-Ne8A" TargetMode="External"/><Relationship Id="rId5" Type="http://schemas.openxmlformats.org/officeDocument/2006/relationships/hyperlink" Target="https://frama.link/04HFc28q" TargetMode="External"/><Relationship Id="rId15" Type="http://schemas.openxmlformats.org/officeDocument/2006/relationships/image" Target="../media/image4.png"/><Relationship Id="rId10" Type="http://schemas.openxmlformats.org/officeDocument/2006/relationships/hyperlink" Target="https://frama.link/RsmZUcTr" TargetMode="External"/><Relationship Id="rId19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hyperlink" Target="https://frama.link/JGj7Jmz7" TargetMode="External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89"/>
          <p:cNvSpPr/>
          <p:nvPr/>
        </p:nvSpPr>
        <p:spPr>
          <a:xfrm>
            <a:off x="707113" y="195636"/>
            <a:ext cx="4917309" cy="516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estrial"/>
                <a:ea typeface="Questrial"/>
                <a:cs typeface="Questrial"/>
                <a:sym typeface="Questrial"/>
              </a:rPr>
              <a:t>Associe une </a:t>
            </a:r>
            <a:r>
              <a:rPr lang="fr-FR" sz="18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estrial"/>
                <a:ea typeface="Questrial"/>
                <a:cs typeface="Questrial"/>
                <a:sym typeface="Questrial"/>
              </a:rPr>
              <a:t>œuvre </a:t>
            </a:r>
            <a:r>
              <a:rPr lang="fr-FR" sz="1800" b="1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estrial"/>
                <a:ea typeface="Questrial"/>
                <a:cs typeface="Questrial"/>
                <a:sym typeface="Questrial"/>
              </a:rPr>
              <a:t>d’art</a:t>
            </a:r>
            <a:r>
              <a:rPr lang="fr-FR" sz="1800" b="1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fr-FR" sz="1800" b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estrial"/>
                <a:ea typeface="Questrial"/>
                <a:cs typeface="Questrial"/>
                <a:sym typeface="Questrial"/>
              </a:rPr>
              <a:t>à</a:t>
            </a:r>
            <a:r>
              <a:rPr lang="fr-FR" sz="1800" b="1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fr-FR" sz="18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estrial"/>
                <a:ea typeface="Questrial"/>
                <a:cs typeface="Questrial"/>
                <a:sym typeface="Questrial"/>
              </a:rPr>
              <a:t>chaque</a:t>
            </a:r>
            <a:r>
              <a:rPr lang="fr-FR" sz="18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fr-FR" sz="18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estrial"/>
                <a:ea typeface="Questrial"/>
                <a:cs typeface="Questrial"/>
                <a:sym typeface="Questrial"/>
              </a:rPr>
              <a:t>son</a:t>
            </a:r>
            <a:r>
              <a:rPr lang="fr-FR" sz="1800" b="1" i="0" strike="noStrike" cap="none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estrial"/>
                <a:sym typeface="Questrial"/>
              </a:rPr>
              <a:t>Nomme l’émotion représentée.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Résultat de recherche d'images pour &quot;emcpartageons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3500" y1="32750" x2="15500" y2="22250"/>
                        <a14:foregroundMark x1="21250" y1="6500" x2="21250" y2="21000"/>
                        <a14:foregroundMark x1="8500" y1="29500" x2="16250" y2="19250"/>
                        <a14:foregroundMark x1="23750" y1="8500" x2="13750" y2="37500"/>
                        <a14:foregroundMark x1="15250" y1="17750" x2="36750" y2="52000"/>
                        <a14:foregroundMark x1="8500" y1="61250" x2="58250" y2="77250"/>
                        <a14:foregroundMark x1="90000" y1="81000" x2="11500" y2="55500"/>
                        <a14:foregroundMark x1="17500" y1="52250" x2="65250" y2="33000"/>
                        <a14:foregroundMark x1="72750" y1="22750" x2="36000" y2="9500"/>
                        <a14:foregroundMark x1="86000" y1="32250" x2="86000" y2="32250"/>
                        <a14:foregroundMark x1="78750" y1="27750" x2="76250" y2="71250"/>
                        <a14:foregroundMark x1="84500" y1="66750" x2="79000" y2="39500"/>
                        <a14:foregroundMark x1="89750" y1="46500" x2="30500" y2="30500"/>
                        <a14:foregroundMark x1="67500" y1="17250" x2="8500" y2="46750"/>
                        <a14:foregroundMark x1="9000" y1="15250" x2="11000" y2="20750"/>
                        <a14:foregroundMark x1="23500" y1="11000" x2="29000" y2="21000"/>
                        <a14:foregroundMark x1="28750" y1="21250" x2="15000" y2="37000"/>
                        <a14:foregroundMark x1="5500" y1="39500" x2="9000" y2="74000"/>
                        <a14:foregroundMark x1="8500" y1="74500" x2="75500" y2="88000"/>
                        <a14:foregroundMark x1="69500" y1="31250" x2="69500" y2="31250"/>
                        <a14:foregroundMark x1="67500" y1="38750" x2="31000" y2="91000"/>
                        <a14:foregroundMark x1="75500" y1="68000" x2="53750" y2="51500"/>
                        <a14:foregroundMark x1="6044" y1="12912" x2="22253" y2="16484"/>
                        <a14:foregroundMark x1="2747" y1="35440" x2="23077" y2="35440"/>
                        <a14:foregroundMark x1="13462" y1="9615" x2="28571" y2="129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9" y="111964"/>
            <a:ext cx="648917" cy="648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Shape 110"/>
          <p:cNvGraphicFramePr/>
          <p:nvPr>
            <p:extLst>
              <p:ext uri="{D42A27DB-BD31-4B8C-83A1-F6EECF244321}">
                <p14:modId xmlns:p14="http://schemas.microsoft.com/office/powerpoint/2010/main" val="2071119501"/>
              </p:ext>
            </p:extLst>
          </p:nvPr>
        </p:nvGraphicFramePr>
        <p:xfrm>
          <a:off x="131498" y="1058780"/>
          <a:ext cx="6615642" cy="867576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05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5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5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56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1" u="none" strike="noStrike" cap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3312" marR="63312" marT="66047" marB="660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1" u="none" strike="noStrike" cap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3312" marR="63312" marT="66047" marB="660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2800" b="1" u="none" strike="noStrike" cap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émotion</a:t>
                      </a:r>
                    </a:p>
                  </a:txBody>
                  <a:tcPr marL="63312" marR="63312" marT="66047" marB="660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1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Son</a:t>
                      </a:r>
                      <a:r>
                        <a:rPr lang="fr-FR" sz="1200" b="1" u="none" strike="noStrike" cap="none" baseline="0" dirty="0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 1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smtClean="0">
                          <a:latin typeface="Questrial"/>
                          <a:ea typeface="Questrial"/>
                          <a:cs typeface="Questrial"/>
                          <a:sym typeface="Questrial"/>
                          <a:hlinkClick r:id="rId5"/>
                        </a:rPr>
                        <a:t>https://frama.link/04HFc28q</a:t>
                      </a:r>
                      <a:endParaRPr lang="fr-FR" sz="1200" b="1" u="none" strike="noStrike" cap="none" dirty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3312" marR="63312" marT="66047" marB="660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3312" marR="63312" marT="66047" marB="660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1" u="none" strike="noStrike" cap="none" dirty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3312" marR="63312" marT="66047" marB="660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1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200" b="1" u="none" strike="noStrike" cap="none" dirty="0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Son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200" b="1" u="none" strike="noStrike" cap="none" dirty="0" smtClean="0">
                          <a:latin typeface="Questrial"/>
                          <a:ea typeface="Questrial"/>
                          <a:cs typeface="Questrial"/>
                          <a:sym typeface="Questrial"/>
                          <a:hlinkClick r:id="rId6"/>
                        </a:rPr>
                        <a:t>https://frama.link/FHxWzqSW</a:t>
                      </a:r>
                      <a:r>
                        <a:rPr lang="fr-FR" sz="1200" b="1" u="none" strike="noStrike" cap="none" dirty="0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 </a:t>
                      </a:r>
                      <a:endParaRPr lang="fr-FR" sz="1200" b="1" u="none" strike="noStrike" cap="none" dirty="0" smtClean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3312" marR="63312" marT="66047" marB="660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3312" marR="63312" marT="66047" marB="660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1" u="none" strike="noStrike" cap="none" dirty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3312" marR="63312" marT="66047" marB="660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1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Son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200" b="1" u="none" strike="noStrike" cap="none" dirty="0" smtClean="0">
                          <a:latin typeface="Questrial"/>
                          <a:ea typeface="Questrial"/>
                          <a:cs typeface="Questrial"/>
                          <a:sym typeface="Questrial"/>
                          <a:hlinkClick r:id="rId7"/>
                        </a:rPr>
                        <a:t>https://frama.link/mQ8d1wEk</a:t>
                      </a:r>
                      <a:r>
                        <a:rPr lang="fr-FR" sz="1200" b="1" u="none" strike="noStrike" cap="none" dirty="0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 </a:t>
                      </a:r>
                    </a:p>
                  </a:txBody>
                  <a:tcPr marL="63312" marR="63312" marT="66047" marB="660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3312" marR="63312" marT="66047" marB="660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3312" marR="63312" marT="66047" marB="660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1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200" b="1" u="none" strike="noStrike" cap="none" dirty="0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Son</a:t>
                      </a:r>
                      <a:r>
                        <a:rPr lang="fr-FR" sz="1200" b="1" u="none" strike="noStrike" cap="none" baseline="0" dirty="0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 </a:t>
                      </a:r>
                      <a:r>
                        <a:rPr lang="fr-FR" sz="1200" b="1" u="none" strike="noStrike" cap="none" dirty="0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200" b="1" u="none" strike="noStrike" cap="none" dirty="0" smtClean="0">
                          <a:latin typeface="Questrial"/>
                          <a:ea typeface="Questrial"/>
                          <a:cs typeface="Questrial"/>
                          <a:sym typeface="Questrial"/>
                          <a:hlinkClick r:id="rId8"/>
                        </a:rPr>
                        <a:t>https://frama.link/8HC8Erzh</a:t>
                      </a:r>
                      <a:r>
                        <a:rPr lang="fr-FR" sz="1200" b="1" u="none" strike="noStrike" cap="none" dirty="0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 </a:t>
                      </a:r>
                    </a:p>
                  </a:txBody>
                  <a:tcPr marL="63312" marR="63312" marT="66047" marB="660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3312" marR="63312" marT="66047" marB="660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3312" marR="63312" marT="66047" marB="660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1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200" b="1" u="none" strike="noStrike" cap="none" dirty="0" smtClean="0">
                        <a:latin typeface="Questrial"/>
                        <a:ea typeface="Questrial"/>
                        <a:cs typeface="Questrial"/>
                        <a:sym typeface="Questrial"/>
                        <a:hlinkClick r:id="rId9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200" b="1" u="none" strike="noStrike" cap="none" dirty="0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Son</a:t>
                      </a:r>
                      <a:r>
                        <a:rPr lang="fr-FR" sz="1200" b="1" u="none" strike="noStrike" cap="none" baseline="0" dirty="0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 5</a:t>
                      </a:r>
                      <a:endParaRPr lang="fr-FR" sz="1200" b="1" u="none" strike="noStrike" cap="none" dirty="0" smtClean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200" b="1" u="none" strike="noStrike" cap="none" dirty="0" smtClean="0">
                          <a:latin typeface="Questrial"/>
                          <a:ea typeface="Questrial"/>
                          <a:cs typeface="Questrial"/>
                          <a:sym typeface="Questrial"/>
                          <a:hlinkClick r:id="rId10"/>
                        </a:rPr>
                        <a:t>https://frama.link/RsmZUcTr</a:t>
                      </a:r>
                      <a:r>
                        <a:rPr lang="fr-FR" sz="1200" b="1" u="none" strike="noStrike" cap="none" dirty="0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 </a:t>
                      </a:r>
                    </a:p>
                  </a:txBody>
                  <a:tcPr marL="63312" marR="63312" marT="66047" marB="660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1" u="none" strike="noStrike" cap="none" dirty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3312" marR="63312" marT="66047" marB="660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1" u="none" strike="noStrike" cap="none" dirty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3312" marR="63312" marT="66047" marB="660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1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200" b="1" u="none" strike="noStrike" cap="none" dirty="0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Son</a:t>
                      </a:r>
                      <a:r>
                        <a:rPr lang="fr-FR" sz="1200" b="1" u="none" strike="noStrike" cap="none" baseline="0" dirty="0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 6</a:t>
                      </a:r>
                      <a:endParaRPr lang="fr-FR" sz="1200" b="1" u="none" strike="noStrike" cap="none" dirty="0" smtClean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200" b="1" u="none" strike="noStrike" cap="none" dirty="0" smtClean="0">
                          <a:latin typeface="Questrial"/>
                          <a:ea typeface="Questrial"/>
                          <a:cs typeface="Questrial"/>
                          <a:sym typeface="Questrial"/>
                          <a:hlinkClick r:id="rId11"/>
                        </a:rPr>
                        <a:t>https://frama.link/THX-Ne8A</a:t>
                      </a:r>
                      <a:r>
                        <a:rPr lang="fr-FR" sz="1200" b="1" u="none" strike="noStrike" cap="none" dirty="0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 </a:t>
                      </a:r>
                    </a:p>
                  </a:txBody>
                  <a:tcPr marL="63312" marR="63312" marT="66047" marB="660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1" u="none" strike="noStrike" cap="none" dirty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3312" marR="63312" marT="66047" marB="660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1" u="none" strike="noStrike" cap="none" dirty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3312" marR="63312" marT="66047" marB="660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Shape 89"/>
          <p:cNvSpPr/>
          <p:nvPr/>
        </p:nvSpPr>
        <p:spPr>
          <a:xfrm>
            <a:off x="5716523" y="156157"/>
            <a:ext cx="1016788" cy="516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estrial"/>
                <a:ea typeface="Questrial"/>
                <a:cs typeface="Questrial"/>
                <a:sym typeface="Questrial"/>
              </a:rPr>
              <a:t>Cycle </a:t>
            </a:r>
            <a:r>
              <a:rPr lang="fr-FR" sz="1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estrial"/>
                <a:ea typeface="Questrial"/>
                <a:cs typeface="Questrial"/>
                <a:sym typeface="Questrial"/>
              </a:rPr>
              <a:t>3</a:t>
            </a:r>
            <a:endParaRPr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RÃ©sultat de recherche d'images pour &quot;tableau ar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Picture 3" descr="C:\Users\Charlotte\Documents\MES DOCUMENTS\MES RESSOURCES\EMCpartageons\Visuels séquences\Emotions\museum-2659413_960_720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8294" y1="89722" x2="6893" y2="10000"/>
                        <a14:foregroundMark x1="5958" y1="6667" x2="95794" y2="9722"/>
                        <a14:foregroundMark x1="93458" y1="9028" x2="92640" y2="91389"/>
                        <a14:foregroundMark x1="92640" y1="91389" x2="92640" y2="91389"/>
                        <a14:foregroundMark x1="91706" y1="94167" x2="7710" y2="93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2930">
            <a:off x="2749298" y="849969"/>
            <a:ext cx="1227497" cy="103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Charlotte\Bureau\qr code caban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57" y="1733039"/>
            <a:ext cx="9429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Ã©sultat de recherche d'images pour &quot;haut parleur&quot;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07" y="888069"/>
            <a:ext cx="1036983" cy="103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Charlotte\Documents\MES DOCUMENTS\MES RESSOURCES\EMCpartageons\Visuels séquences\Emotions\QR CODES\c3\émeute colère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10" y="3065010"/>
            <a:ext cx="9429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Charlotte\Documents\MES DOCUMENTS\MES RESSOURCES\EMCpartageons\Visuels séquences\Emotions\QR CODES\c3\océan peur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09" y="4415338"/>
            <a:ext cx="9429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Charlotte\Documents\MES DOCUMENTS\MES RESSOURCES\EMCpartageons\Visuels séquences\Emotions\QR CODES\c3\tonnerre colèr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09" y="5744934"/>
            <a:ext cx="9429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Charlotte\Documents\MES DOCUMENTS\MES RESSOURCES\EMCpartageons\Visuels séquences\Emotions\QR CODES\c3\tamtam joie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41" y="7097637"/>
            <a:ext cx="9429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Charlotte\Documents\MES DOCUMENTS\MES RESSOURCES\EMCpartageons\Visuels séquences\Emotions\QR CODES\c3\jeune fille mort peur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41" y="8447965"/>
            <a:ext cx="9429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7215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45</Words>
  <Application>Microsoft Office PowerPoint</Application>
  <PresentationFormat>Format A4 (210 x 297 mm)</PresentationFormat>
  <Paragraphs>17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Questrial</vt:lpstr>
      <vt:lpstr>Arial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Charlotte BRUNO</dc:creator>
  <cp:lastModifiedBy>Formation</cp:lastModifiedBy>
  <cp:revision>27</cp:revision>
  <cp:lastPrinted>2018-05-12T13:23:38Z</cp:lastPrinted>
  <dcterms:modified xsi:type="dcterms:W3CDTF">2018-09-19T19:46:39Z</dcterms:modified>
</cp:coreProperties>
</file>